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7" r:id="rId1"/>
    <p:sldMasterId id="2147483989" r:id="rId2"/>
    <p:sldMasterId id="2147484013" r:id="rId3"/>
    <p:sldMasterId id="2147484025" r:id="rId4"/>
    <p:sldMasterId id="2147484037" r:id="rId5"/>
    <p:sldMasterId id="2147484049" r:id="rId6"/>
    <p:sldMasterId id="2147484061" r:id="rId7"/>
    <p:sldMasterId id="2147484073" r:id="rId8"/>
    <p:sldMasterId id="2147484085" r:id="rId9"/>
    <p:sldMasterId id="2147484097" r:id="rId10"/>
    <p:sldMasterId id="2147484109" r:id="rId11"/>
  </p:sldMasterIdLst>
  <p:notesMasterIdLst>
    <p:notesMasterId r:id="rId68"/>
  </p:notesMasterIdLst>
  <p:handoutMasterIdLst>
    <p:handoutMasterId r:id="rId69"/>
  </p:handoutMasterIdLst>
  <p:sldIdLst>
    <p:sldId id="410" r:id="rId12"/>
    <p:sldId id="380" r:id="rId13"/>
    <p:sldId id="379" r:id="rId14"/>
    <p:sldId id="387" r:id="rId15"/>
    <p:sldId id="328" r:id="rId16"/>
    <p:sldId id="321" r:id="rId17"/>
    <p:sldId id="411" r:id="rId18"/>
    <p:sldId id="291" r:id="rId19"/>
    <p:sldId id="412" r:id="rId20"/>
    <p:sldId id="294" r:id="rId21"/>
    <p:sldId id="341" r:id="rId22"/>
    <p:sldId id="325" r:id="rId23"/>
    <p:sldId id="366" r:id="rId24"/>
    <p:sldId id="309" r:id="rId25"/>
    <p:sldId id="267" r:id="rId26"/>
    <p:sldId id="310" r:id="rId27"/>
    <p:sldId id="271" r:id="rId28"/>
    <p:sldId id="272" r:id="rId29"/>
    <p:sldId id="376" r:id="rId30"/>
    <p:sldId id="377" r:id="rId31"/>
    <p:sldId id="329" r:id="rId32"/>
    <p:sldId id="258" r:id="rId33"/>
    <p:sldId id="372" r:id="rId34"/>
    <p:sldId id="374" r:id="rId35"/>
    <p:sldId id="324" r:id="rId36"/>
    <p:sldId id="371" r:id="rId37"/>
    <p:sldId id="413" r:id="rId38"/>
    <p:sldId id="276" r:id="rId39"/>
    <p:sldId id="391" r:id="rId40"/>
    <p:sldId id="278" r:id="rId41"/>
    <p:sldId id="339" r:id="rId42"/>
    <p:sldId id="343" r:id="rId43"/>
    <p:sldId id="344" r:id="rId44"/>
    <p:sldId id="345" r:id="rId45"/>
    <p:sldId id="337" r:id="rId46"/>
    <p:sldId id="338" r:id="rId47"/>
    <p:sldId id="375" r:id="rId48"/>
    <p:sldId id="346" r:id="rId49"/>
    <p:sldId id="348" r:id="rId50"/>
    <p:sldId id="392" r:id="rId51"/>
    <p:sldId id="393" r:id="rId52"/>
    <p:sldId id="394" r:id="rId53"/>
    <p:sldId id="395" r:id="rId54"/>
    <p:sldId id="396" r:id="rId55"/>
    <p:sldId id="397" r:id="rId56"/>
    <p:sldId id="398" r:id="rId57"/>
    <p:sldId id="399" r:id="rId58"/>
    <p:sldId id="400" r:id="rId59"/>
    <p:sldId id="401" r:id="rId60"/>
    <p:sldId id="402" r:id="rId61"/>
    <p:sldId id="403" r:id="rId62"/>
    <p:sldId id="404" r:id="rId63"/>
    <p:sldId id="405" r:id="rId64"/>
    <p:sldId id="406" r:id="rId65"/>
    <p:sldId id="407" r:id="rId66"/>
    <p:sldId id="408" r:id="rId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C3DA"/>
    <a:srgbClr val="FFAAD9"/>
    <a:srgbClr val="A2A2A2"/>
    <a:srgbClr val="44DDC0"/>
    <a:srgbClr val="28E986"/>
    <a:srgbClr val="D5AD4D"/>
    <a:srgbClr val="58B255"/>
    <a:srgbClr val="31B456"/>
    <a:srgbClr val="595257"/>
    <a:srgbClr val="FF9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p:restoredTop sz="94682"/>
  </p:normalViewPr>
  <p:slideViewPr>
    <p:cSldViewPr>
      <p:cViewPr varScale="1">
        <p:scale>
          <a:sx n="119" d="100"/>
          <a:sy n="119" d="100"/>
        </p:scale>
        <p:origin x="1224" y="184"/>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tableStyles" Target="tableStyles.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47324B-1121-124D-BC92-DB43528DC8BF}" type="datetimeFigureOut">
              <a:rPr lang="en-US" smtClean="0"/>
              <a:t>1/16/20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FFDDFC-3C62-4047-A6AA-AB73251B49B3}" type="slidenum">
              <a:rPr lang="en-US" smtClean="0"/>
              <a:t>‹#›</a:t>
            </a:fld>
            <a:endParaRPr lang="en-US"/>
          </a:p>
        </p:txBody>
      </p:sp>
    </p:spTree>
    <p:extLst>
      <p:ext uri="{BB962C8B-B14F-4D97-AF65-F5344CB8AC3E}">
        <p14:creationId xmlns:p14="http://schemas.microsoft.com/office/powerpoint/2010/main" val="1441177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20835" name="Rectangle 3"/>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en-US"/>
          </a:p>
        </p:txBody>
      </p:sp>
      <p:sp>
        <p:nvSpPr>
          <p:cNvPr id="1208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2083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0838" name="Rectangle 6"/>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2083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6D6D58F-E699-B34F-A5D1-DF6D16F52C8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6D58F-E699-B34F-A5D1-DF6D16F52C8E}" type="slidenum">
              <a:rPr lang="en-US" altLang="en-US" smtClean="0"/>
              <a:pPr/>
              <a:t>3</a:t>
            </a:fld>
            <a:endParaRPr lang="en-US" altLang="en-US"/>
          </a:p>
        </p:txBody>
      </p:sp>
    </p:spTree>
    <p:extLst>
      <p:ext uri="{BB962C8B-B14F-4D97-AF65-F5344CB8AC3E}">
        <p14:creationId xmlns:p14="http://schemas.microsoft.com/office/powerpoint/2010/main" val="8022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4D0D8B94-1B03-0946-8694-7D82CB5F877E}" type="slidenum">
              <a:rPr lang="en-US" altLang="en-US" sz="1200"/>
              <a:pPr/>
              <a:t>13</a:t>
            </a:fld>
            <a:endParaRPr lang="en-US" altLang="en-US" sz="1200"/>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CFB2660F-ED91-9449-A26C-A1825F67869A}" type="slidenum">
              <a:rPr lang="en-US" altLang="en-US" sz="1200"/>
              <a:pPr/>
              <a:t>14</a:t>
            </a:fld>
            <a:endParaRPr lang="en-US" altLang="en-US" sz="1200"/>
          </a:p>
        </p:txBody>
      </p:sp>
      <p:sp>
        <p:nvSpPr>
          <p:cNvPr id="188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EF305A34-CF96-C943-8058-58277AEB3309}" type="slidenum">
              <a:rPr lang="en-US" altLang="en-US" sz="1200"/>
              <a:pPr/>
              <a:t>15</a:t>
            </a:fld>
            <a:endParaRPr lang="en-US" altLang="en-US" sz="1200"/>
          </a:p>
        </p:txBody>
      </p:sp>
      <p:sp>
        <p:nvSpPr>
          <p:cNvPr id="1280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D1C47C56-839B-B040-A87C-CF1B6475F1E6}" type="slidenum">
              <a:rPr lang="en-US" altLang="en-US" sz="1200"/>
              <a:pPr/>
              <a:t>16</a:t>
            </a:fld>
            <a:endParaRPr lang="en-US" altLang="en-US" sz="1200"/>
          </a:p>
        </p:txBody>
      </p:sp>
      <p:sp>
        <p:nvSpPr>
          <p:cNvPr id="1904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46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4FF73C5-AFF0-B341-8B91-1DE5BC38C116}" type="slidenum">
              <a:rPr lang="en-US" altLang="en-US" sz="1200"/>
              <a:pPr/>
              <a:t>17</a:t>
            </a:fld>
            <a:endParaRPr lang="en-US" altLang="en-US" sz="1200"/>
          </a:p>
        </p:txBody>
      </p:sp>
      <p:sp>
        <p:nvSpPr>
          <p:cNvPr id="13107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6A34B1D-7DC5-BA4A-B3D2-CD2FD641E119}" type="slidenum">
              <a:rPr lang="en-US" altLang="en-US" sz="1200"/>
              <a:pPr/>
              <a:t>18</a:t>
            </a:fld>
            <a:endParaRPr lang="en-US" altLang="en-US" sz="1200"/>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35DCB-BC2D-524D-ACC3-C1EB653A69A6}" type="slidenum">
              <a:rPr lang="en-US" altLang="en-US">
                <a:solidFill>
                  <a:srgbClr val="000000"/>
                </a:solidFill>
              </a:rPr>
              <a:pPr/>
              <a:t>19</a:t>
            </a:fld>
            <a:endParaRPr lang="en-US" altLang="en-US">
              <a:solidFill>
                <a:srgbClr val="000000"/>
              </a:solidFill>
            </a:endParaRPr>
          </a:p>
        </p:txBody>
      </p:sp>
      <p:sp>
        <p:nvSpPr>
          <p:cNvPr id="186370" name="Rectangle 1026"/>
          <p:cNvSpPr>
            <a:spLocks noGrp="1" noRot="1" noChangeAspect="1" noChangeArrowheads="1" noTextEdit="1"/>
          </p:cNvSpPr>
          <p:nvPr>
            <p:ph type="sldImg"/>
          </p:nvPr>
        </p:nvSpPr>
        <p:spPr>
          <a:ln/>
        </p:spPr>
      </p:sp>
      <p:sp>
        <p:nvSpPr>
          <p:cNvPr id="186371" name="Rectangle 1027"/>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6607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35DCB-BC2D-524D-ACC3-C1EB653A69A6}" type="slidenum">
              <a:rPr lang="en-US" altLang="en-US">
                <a:solidFill>
                  <a:srgbClr val="000000"/>
                </a:solidFill>
              </a:rPr>
              <a:pPr/>
              <a:t>20</a:t>
            </a:fld>
            <a:endParaRPr lang="en-US" altLang="en-US">
              <a:solidFill>
                <a:srgbClr val="000000"/>
              </a:solidFill>
            </a:endParaRPr>
          </a:p>
        </p:txBody>
      </p:sp>
      <p:sp>
        <p:nvSpPr>
          <p:cNvPr id="186370" name="Rectangle 1026"/>
          <p:cNvSpPr>
            <a:spLocks noGrp="1" noRot="1" noChangeAspect="1" noChangeArrowheads="1" noTextEdit="1"/>
          </p:cNvSpPr>
          <p:nvPr>
            <p:ph type="sldImg"/>
          </p:nvPr>
        </p:nvSpPr>
        <p:spPr>
          <a:ln/>
        </p:spPr>
      </p:sp>
      <p:sp>
        <p:nvSpPr>
          <p:cNvPr id="186371" name="Rectangle 1027"/>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76754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1F01C7EB-17BB-CB48-8C1E-114C4EC9C32B}" type="slidenum">
              <a:rPr lang="en-US" altLang="en-US" sz="1200"/>
              <a:pPr/>
              <a:t>21</a:t>
            </a:fld>
            <a:endParaRPr lang="en-US" altLang="en-US" sz="1200"/>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0DB4DEFF-184F-E646-8771-6D290D574D03}" type="slidenum">
              <a:rPr lang="en-US" altLang="en-US" sz="1200"/>
              <a:pPr/>
              <a:t>22</a:t>
            </a:fld>
            <a:endParaRPr lang="en-US" altLang="en-US" sz="1200"/>
          </a:p>
        </p:txBody>
      </p:sp>
      <p:sp>
        <p:nvSpPr>
          <p:cNvPr id="1331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D2E6FC1-783D-A84E-AF86-7BD195EA41B3}" type="slidenum">
              <a:rPr lang="en-US" altLang="en-US" sz="1200"/>
              <a:pPr/>
              <a:t>5</a:t>
            </a:fld>
            <a:endParaRPr lang="en-US" altLang="en-US" sz="1200"/>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5A567F84-DF24-824C-9A5C-F23542582B61}" type="slidenum">
              <a:rPr lang="en-US" altLang="en-US" sz="1200"/>
              <a:pPr/>
              <a:t>25</a:t>
            </a:fld>
            <a:endParaRPr lang="en-US" altLang="en-US" sz="1200"/>
          </a:p>
        </p:txBody>
      </p:sp>
      <p:sp>
        <p:nvSpPr>
          <p:cNvPr id="22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DDCFD580-547C-6645-855B-0E3C2F3BEF90}" type="slidenum">
              <a:rPr lang="en-US" altLang="en-US" sz="1200">
                <a:solidFill>
                  <a:srgbClr val="000000"/>
                </a:solidFill>
                <a:latin typeface="Calibri" charset="0"/>
              </a:rPr>
              <a:pPr/>
              <a:t>27</a:t>
            </a:fld>
            <a:endParaRPr lang="en-US" altLang="en-US" sz="1200">
              <a:solidFill>
                <a:srgbClr val="000000"/>
              </a:solidFill>
              <a:latin typeface="Calibri" charset="0"/>
            </a:endParaRPr>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221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68929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0C1A3786-13D6-194F-B3A7-874DE011E6CE}" type="slidenum">
              <a:rPr lang="en-US" altLang="en-US" sz="1200"/>
              <a:pPr/>
              <a:t>28</a:t>
            </a:fld>
            <a:endParaRPr lang="en-US" altLang="en-US" sz="1200"/>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47A8FE8C-C45A-C44D-AD6F-DC4F79C5C496}" type="slidenum">
              <a:rPr lang="en-US" altLang="en-US" sz="1200"/>
              <a:pPr/>
              <a:t>29</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142737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47A8FE8C-C45A-C44D-AD6F-DC4F79C5C496}" type="slidenum">
              <a:rPr lang="en-US" altLang="en-US" sz="1200"/>
              <a:pPr/>
              <a:t>30</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08EC968-F38E-944D-BCB3-8CA5AD67587B}" type="slidenum">
              <a:rPr lang="en-US" altLang="en-US" sz="1200"/>
              <a:pPr/>
              <a:t>31</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DA184CEE-24D0-2240-96CE-575F39D4EABC}" type="slidenum">
              <a:rPr lang="en-US" altLang="en-US" sz="1200"/>
              <a:pPr/>
              <a:t>32</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3804EA0-6736-CE4D-B11C-EBCDEC4DC69E}" type="slidenum">
              <a:rPr lang="en-US" altLang="en-US" sz="1200"/>
              <a:pPr/>
              <a:t>33</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614F82E7-677C-BB42-9D4B-C60FBB27EB9F}" type="slidenum">
              <a:rPr lang="en-US" altLang="en-US" sz="1200"/>
              <a:pPr/>
              <a:t>34</a:t>
            </a:fld>
            <a:endParaRPr lang="en-US" altLang="en-US" sz="1200"/>
          </a:p>
        </p:txBody>
      </p:sp>
      <p:sp>
        <p:nvSpPr>
          <p:cNvPr id="13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AF22B4CD-5C2C-774C-BD10-74643840BC24}" type="slidenum">
              <a:rPr lang="en-US" altLang="en-US" sz="1200">
                <a:ea typeface="Osaka" charset="0"/>
              </a:rPr>
              <a:pPr/>
              <a:t>35</a:t>
            </a:fld>
            <a:endParaRPr lang="en-US" altLang="en-US" sz="1200">
              <a:ea typeface="Osaka" charset="0"/>
            </a:endParaRPr>
          </a:p>
        </p:txBody>
      </p:sp>
      <p:sp>
        <p:nvSpPr>
          <p:cNvPr id="69635" name="Rectangle 1026"/>
          <p:cNvSpPr>
            <a:spLocks noGrp="1" noRot="1" noChangeAspect="1" noChangeArrowheads="1" noTextEdit="1"/>
          </p:cNvSpPr>
          <p:nvPr>
            <p:ph type="sldImg"/>
          </p:nvPr>
        </p:nvSpPr>
        <p:spPr>
          <a:ln/>
        </p:spPr>
      </p:sp>
      <p:sp>
        <p:nvSpPr>
          <p:cNvPr id="69636" name="Rectangle 1027"/>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CE00480-1681-7D41-B4E7-EB31F1266769}" type="slidenum">
              <a:rPr lang="en-US" altLang="en-US" sz="1200"/>
              <a:pPr/>
              <a:t>6</a:t>
            </a:fld>
            <a:endParaRPr lang="en-US" altLang="en-US" sz="1200"/>
          </a:p>
        </p:txBody>
      </p:sp>
      <p:sp>
        <p:nvSpPr>
          <p:cNvPr id="21197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197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0AC48E6E-C660-5F49-9EC9-643A5CAA05F4}" type="slidenum">
              <a:rPr lang="en-US" altLang="en-US" sz="1200">
                <a:ea typeface="Osaka" charset="0"/>
              </a:rPr>
              <a:pPr/>
              <a:t>36</a:t>
            </a:fld>
            <a:endParaRPr lang="en-US" altLang="en-US" sz="1200">
              <a:ea typeface="Osaka" charset="0"/>
            </a:endParaRPr>
          </a:p>
        </p:txBody>
      </p:sp>
      <p:sp>
        <p:nvSpPr>
          <p:cNvPr id="71683" name="Rectangle 1026"/>
          <p:cNvSpPr>
            <a:spLocks noGrp="1" noRot="1" noChangeAspect="1" noChangeArrowheads="1" noTextEdit="1"/>
          </p:cNvSpPr>
          <p:nvPr>
            <p:ph type="sldImg"/>
          </p:nvPr>
        </p:nvSpPr>
        <p:spPr>
          <a:ln/>
        </p:spPr>
      </p:sp>
      <p:sp>
        <p:nvSpPr>
          <p:cNvPr id="71684" name="Rectangle 1027"/>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0F004C1-BCC9-CA4B-9B5C-B847FAC679D5}" type="slidenum">
              <a:rPr lang="en-US" altLang="en-US" sz="1200">
                <a:solidFill>
                  <a:srgbClr val="000000"/>
                </a:solidFill>
              </a:rPr>
              <a:pPr/>
              <a:t>41</a:t>
            </a:fld>
            <a:endParaRPr lang="en-US" altLang="en-US" sz="1200">
              <a:solidFill>
                <a:srgbClr val="000000"/>
              </a:solidFill>
            </a:endParaRPr>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022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58956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010A007-2633-2044-99AB-36582E920F5C}" type="slidenum">
              <a:rPr lang="en-US" altLang="en-US" sz="1200">
                <a:solidFill>
                  <a:srgbClr val="000000"/>
                </a:solidFill>
              </a:rPr>
              <a:pPr/>
              <a:t>42</a:t>
            </a:fld>
            <a:endParaRPr lang="en-US" altLang="en-US" sz="1200">
              <a:solidFill>
                <a:srgbClr val="000000"/>
              </a:solidFill>
            </a:endParaRPr>
          </a:p>
        </p:txBody>
      </p:sp>
      <p:sp>
        <p:nvSpPr>
          <p:cNvPr id="21197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197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664015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528A9C92-CDD9-4741-8382-8F4CE265C803}" type="slidenum">
              <a:rPr lang="en-US" altLang="en-US" sz="1200">
                <a:solidFill>
                  <a:srgbClr val="000000"/>
                </a:solidFill>
              </a:rPr>
              <a:pPr/>
              <a:t>43</a:t>
            </a:fld>
            <a:endParaRPr lang="en-US" altLang="en-US" sz="1200" dirty="0">
              <a:solidFill>
                <a:srgbClr val="000000"/>
              </a:solidFill>
            </a:endParaRPr>
          </a:p>
        </p:txBody>
      </p:sp>
      <p:sp>
        <p:nvSpPr>
          <p:cNvPr id="184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472088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0A8A9130-3695-5841-9BE6-564549BA793A}" type="slidenum">
              <a:rPr lang="en-US" altLang="en-US" sz="1200">
                <a:solidFill>
                  <a:srgbClr val="000000"/>
                </a:solidFill>
              </a:rPr>
              <a:pPr/>
              <a:t>44</a:t>
            </a:fld>
            <a:endParaRPr lang="en-US" altLang="en-US" sz="1200" dirty="0">
              <a:solidFill>
                <a:srgbClr val="000000"/>
              </a:solidFill>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530429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3B902F9F-D536-1845-83B5-16493366F38D}" type="slidenum">
              <a:rPr lang="en-US" altLang="en-US" sz="1200">
                <a:solidFill>
                  <a:srgbClr val="000000"/>
                </a:solidFill>
              </a:rPr>
              <a:pPr/>
              <a:t>45</a:t>
            </a:fld>
            <a:endParaRPr lang="en-US" altLang="en-US" sz="1200" dirty="0">
              <a:solidFill>
                <a:srgbClr val="000000"/>
              </a:solidFill>
            </a:endParaRPr>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051174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905378E8-B6F8-6A41-B664-6F13DFE5B980}" type="slidenum">
              <a:rPr lang="en-US" altLang="en-US" sz="1200">
                <a:solidFill>
                  <a:srgbClr val="000000"/>
                </a:solidFill>
              </a:rPr>
              <a:pPr/>
              <a:t>47</a:t>
            </a:fld>
            <a:endParaRPr lang="en-US" altLang="en-US" sz="1200" dirty="0">
              <a:solidFill>
                <a:srgbClr val="000000"/>
              </a:solidFill>
            </a:endParaRPr>
          </a:p>
        </p:txBody>
      </p:sp>
      <p:sp>
        <p:nvSpPr>
          <p:cNvPr id="21197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197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747196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905378E8-B6F8-6A41-B664-6F13DFE5B980}" type="slidenum">
              <a:rPr lang="en-US" altLang="en-US" sz="1200">
                <a:solidFill>
                  <a:srgbClr val="000000"/>
                </a:solidFill>
              </a:rPr>
              <a:pPr/>
              <a:t>48</a:t>
            </a:fld>
            <a:endParaRPr lang="en-US" altLang="en-US" sz="1200" dirty="0">
              <a:solidFill>
                <a:srgbClr val="000000"/>
              </a:solidFill>
            </a:endParaRPr>
          </a:p>
        </p:txBody>
      </p:sp>
      <p:sp>
        <p:nvSpPr>
          <p:cNvPr id="21197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197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2061132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74C97A84-46AE-DC4C-A464-262090859FDD}" type="slidenum">
              <a:rPr lang="en-US" altLang="en-US" sz="1200">
                <a:solidFill>
                  <a:srgbClr val="000000"/>
                </a:solidFill>
              </a:rPr>
              <a:pPr/>
              <a:t>49</a:t>
            </a:fld>
            <a:endParaRPr lang="en-US" altLang="en-US" sz="1200">
              <a:solidFill>
                <a:srgbClr val="000000"/>
              </a:solidFill>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301058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938530BF-32A4-0749-B504-2BA9376C444A}" type="slidenum">
              <a:rPr lang="en-US" altLang="en-US" sz="1200">
                <a:solidFill>
                  <a:srgbClr val="000000"/>
                </a:solidFill>
              </a:rPr>
              <a:pPr/>
              <a:t>51</a:t>
            </a:fld>
            <a:endParaRPr lang="en-US" altLang="en-US" sz="1200" dirty="0">
              <a:solidFill>
                <a:srgbClr val="000000"/>
              </a:solidFill>
            </a:endParaRPr>
          </a:p>
        </p:txBody>
      </p:sp>
      <p:sp>
        <p:nvSpPr>
          <p:cNvPr id="14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0291"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61527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E4E46223-E546-9F4E-913E-3863C40A7B00}" type="slidenum">
              <a:rPr lang="en-US" altLang="en-US" sz="1200"/>
              <a:pPr/>
              <a:t>7</a:t>
            </a:fld>
            <a:endParaRPr lang="en-US" altLang="en-US" sz="1200"/>
          </a:p>
        </p:txBody>
      </p:sp>
      <p:sp>
        <p:nvSpPr>
          <p:cNvPr id="1239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1027"/>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14491313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5E8DFD60-91C6-5C40-B49D-9D4FC389C697}" type="slidenum">
              <a:rPr lang="en-US" altLang="en-US" sz="1200">
                <a:solidFill>
                  <a:srgbClr val="000000"/>
                </a:solidFill>
              </a:rPr>
              <a:pPr/>
              <a:t>52</a:t>
            </a:fld>
            <a:endParaRPr lang="en-US" altLang="en-US" sz="1200" dirty="0">
              <a:solidFill>
                <a:srgbClr val="000000"/>
              </a:solidFill>
            </a:endParaRPr>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789249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82878082-3291-3745-87ED-36FB4F4A1E75}" type="slidenum">
              <a:rPr lang="en-US" altLang="en-US" sz="1200">
                <a:solidFill>
                  <a:srgbClr val="000000"/>
                </a:solidFill>
              </a:rPr>
              <a:pPr/>
              <a:t>53</a:t>
            </a:fld>
            <a:endParaRPr lang="en-US" altLang="en-US" sz="1200" dirty="0">
              <a:solidFill>
                <a:srgbClr val="000000"/>
              </a:solidFill>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636852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5228960B-3E21-C74D-BA15-1DADCA99D7F5}" type="slidenum">
              <a:rPr lang="en-US" altLang="en-US" sz="1200">
                <a:solidFill>
                  <a:srgbClr val="000000"/>
                </a:solidFill>
              </a:rPr>
              <a:pPr/>
              <a:t>55</a:t>
            </a:fld>
            <a:endParaRPr lang="en-US" altLang="en-US" sz="1200" dirty="0">
              <a:solidFill>
                <a:srgbClr val="000000"/>
              </a:solidFill>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458361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B5774A4-4460-E745-A91E-2B7A939DABA9}" type="slidenum">
              <a:rPr lang="en-US" altLang="en-US" sz="1200">
                <a:solidFill>
                  <a:srgbClr val="000000"/>
                </a:solidFill>
              </a:rPr>
              <a:pPr/>
              <a:t>56</a:t>
            </a:fld>
            <a:endParaRPr lang="en-US" altLang="en-US" sz="1200" dirty="0">
              <a:solidFill>
                <a:srgbClr val="000000"/>
              </a:solidFill>
            </a:endParaRPr>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56100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E4E46223-E546-9F4E-913E-3863C40A7B00}" type="slidenum">
              <a:rPr lang="en-US" altLang="en-US" sz="1200"/>
              <a:pPr/>
              <a:t>8</a:t>
            </a:fld>
            <a:endParaRPr lang="en-US" altLang="en-US" sz="1200"/>
          </a:p>
        </p:txBody>
      </p:sp>
      <p:sp>
        <p:nvSpPr>
          <p:cNvPr id="1239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E4E46223-E546-9F4E-913E-3863C40A7B00}" type="slidenum">
              <a:rPr lang="en-US" altLang="en-US" sz="1200"/>
              <a:pPr/>
              <a:t>9</a:t>
            </a:fld>
            <a:endParaRPr lang="en-US" altLang="en-US" sz="1200"/>
          </a:p>
        </p:txBody>
      </p:sp>
      <p:sp>
        <p:nvSpPr>
          <p:cNvPr id="1239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1027"/>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3189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D138E95A-2932-AA4B-9A01-552CBE65E6B4}" type="slidenum">
              <a:rPr lang="en-US" altLang="en-US" sz="1200"/>
              <a:pPr/>
              <a:t>10</a:t>
            </a:fld>
            <a:endParaRPr lang="en-US" altLang="en-US" sz="1200"/>
          </a:p>
        </p:txBody>
      </p:sp>
      <p:sp>
        <p:nvSpPr>
          <p:cNvPr id="1259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F2B89C65-9140-3D4D-A915-F3C6DDE8C0DF}" type="slidenum">
              <a:rPr lang="en-US" altLang="en-US" sz="1200"/>
              <a:pPr/>
              <a:t>11</a:t>
            </a:fld>
            <a:endParaRPr lang="en-US" altLang="en-US" sz="1200"/>
          </a:p>
        </p:txBody>
      </p:sp>
      <p:sp>
        <p:nvSpPr>
          <p:cNvPr id="12595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E0CA7170-86E9-8B47-84D7-126E4453021D}" type="slidenum">
              <a:rPr lang="en-US" altLang="en-US" sz="1200"/>
              <a:pPr/>
              <a:t>12</a:t>
            </a:fld>
            <a:endParaRPr lang="en-US" altLang="en-US" sz="1200"/>
          </a:p>
        </p:txBody>
      </p:sp>
      <p:sp>
        <p:nvSpPr>
          <p:cNvPr id="217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95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6D420-7222-6343-9BF5-7F40DEC1A190}" type="slidenum">
              <a:rPr lang="en-US" altLang="en-US"/>
              <a:pPr/>
              <a:t>‹#›</a:t>
            </a:fld>
            <a:endParaRPr lang="en-US" altLang="en-US"/>
          </a:p>
        </p:txBody>
      </p:sp>
    </p:spTree>
    <p:extLst>
      <p:ext uri="{BB962C8B-B14F-4D97-AF65-F5344CB8AC3E}">
        <p14:creationId xmlns:p14="http://schemas.microsoft.com/office/powerpoint/2010/main" val="9950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E29211-5E4D-8C4F-828B-F1619A501551}" type="slidenum">
              <a:rPr lang="en-US" altLang="en-US"/>
              <a:pPr/>
              <a:t>‹#›</a:t>
            </a:fld>
            <a:endParaRPr lang="en-US" altLang="en-US"/>
          </a:p>
        </p:txBody>
      </p:sp>
    </p:spTree>
    <p:extLst>
      <p:ext uri="{BB962C8B-B14F-4D97-AF65-F5344CB8AC3E}">
        <p14:creationId xmlns:p14="http://schemas.microsoft.com/office/powerpoint/2010/main" val="9748364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566603A-742C-4440-93C3-F49639630529}" type="slidenum">
              <a:rPr lang="en-US" altLang="en-US"/>
              <a:pPr/>
              <a:t>‹#›</a:t>
            </a:fld>
            <a:endParaRPr lang="en-US" altLang="en-US"/>
          </a:p>
        </p:txBody>
      </p:sp>
    </p:spTree>
    <p:extLst>
      <p:ext uri="{BB962C8B-B14F-4D97-AF65-F5344CB8AC3E}">
        <p14:creationId xmlns:p14="http://schemas.microsoft.com/office/powerpoint/2010/main" val="9227662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2286000"/>
            <a:ext cx="7772400" cy="1143000"/>
          </a:xfrm>
        </p:spPr>
        <p:txBody>
          <a:bodyPr/>
          <a:lstStyle>
            <a:lvl1pPr>
              <a:defRPr/>
            </a:lvl1pPr>
          </a:lstStyle>
          <a:p>
            <a:pPr lvl="0"/>
            <a:r>
              <a:rPr lang="en-US" altLang="en-US" noProof="0" smtClean="0"/>
              <a:t>Click to edit Master title style</a:t>
            </a:r>
          </a:p>
        </p:txBody>
      </p:sp>
      <p:sp>
        <p:nvSpPr>
          <p:cNvPr id="1095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109572" name="Rectangle 4"/>
          <p:cNvSpPr>
            <a:spLocks noGrp="1" noChangeArrowheads="1"/>
          </p:cNvSpPr>
          <p:nvPr>
            <p:ph type="dt" sz="half" idx="2"/>
          </p:nvPr>
        </p:nvSpPr>
        <p:spPr/>
        <p:txBody>
          <a:bodyPr/>
          <a:lstStyle>
            <a:lvl1pPr>
              <a:defRPr/>
            </a:lvl1pPr>
          </a:lstStyle>
          <a:p>
            <a:endParaRPr lang="en-US" altLang="en-US">
              <a:solidFill>
                <a:srgbClr val="FFFFFF"/>
              </a:solidFill>
            </a:endParaRPr>
          </a:p>
        </p:txBody>
      </p:sp>
      <p:sp>
        <p:nvSpPr>
          <p:cNvPr id="109573"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09574" name="Rectangle 6"/>
          <p:cNvSpPr>
            <a:spLocks noGrp="1" noChangeArrowheads="1"/>
          </p:cNvSpPr>
          <p:nvPr>
            <p:ph type="sldNum" sz="quarter" idx="4"/>
          </p:nvPr>
        </p:nvSpPr>
        <p:spPr/>
        <p:txBody>
          <a:bodyPr/>
          <a:lstStyle>
            <a:lvl1pPr>
              <a:defRPr/>
            </a:lvl1pPr>
          </a:lstStyle>
          <a:p>
            <a:fld id="{9C0F94C4-08EF-0447-89E3-E939D82B48ED}"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4BAB64-909E-D14E-839A-308B25C2E601}"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265C164-F024-BF4B-984A-A1A780DE97BD}"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AF3DE9C-C6EA-A645-98C1-0D13DBDBA72F}"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59662327-1AD4-3A41-ABCC-C21B5F6F6C8B}"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7AFFCC01-16BB-6843-93FB-63A1FB4D86FA}"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2206633A-2FD7-794F-86C7-007334AE6666}"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21B4751-4214-8B4C-B78A-4FE70C19A068}"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4C30C8-7FA9-2243-8665-653E6A74081A}" type="slidenum">
              <a:rPr lang="en-US" altLang="en-US"/>
              <a:pPr/>
              <a:t>‹#›</a:t>
            </a:fld>
            <a:endParaRPr lang="en-US" altLang="en-US"/>
          </a:p>
        </p:txBody>
      </p:sp>
    </p:spTree>
    <p:extLst>
      <p:ext uri="{BB962C8B-B14F-4D97-AF65-F5344CB8AC3E}">
        <p14:creationId xmlns:p14="http://schemas.microsoft.com/office/powerpoint/2010/main" val="1590693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87524A9-F969-7843-B915-21514633A74A}"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3E07AB5-3A84-6446-88D5-ACB9D99C574D}"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680800-99A2-5F44-B6D0-5E4F6F4D8684}" type="slidenum">
              <a:rPr lang="en-US" altLang="en-US">
                <a:solidFill>
                  <a:srgbClr val="FFFFFF"/>
                </a:solidFill>
              </a:rPr>
              <a:pPr/>
              <a:t>‹#›</a:t>
            </a:fld>
            <a:endParaRPr lang="en-US" alt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9B6DEC-DDE6-2D40-8448-65487A1810F9}" type="slidenum">
              <a:rPr lang="en-US" altLang="en-US"/>
              <a:pPr/>
              <a:t>‹#›</a:t>
            </a:fld>
            <a:endParaRPr lang="en-US" altLang="en-US"/>
          </a:p>
        </p:txBody>
      </p:sp>
    </p:spTree>
    <p:extLst>
      <p:ext uri="{BB962C8B-B14F-4D97-AF65-F5344CB8AC3E}">
        <p14:creationId xmlns:p14="http://schemas.microsoft.com/office/powerpoint/2010/main" val="767178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9A67598-2392-3342-9A96-AF91574BD4A0}" type="slidenum">
              <a:rPr lang="en-US" altLang="en-US"/>
              <a:pPr/>
              <a:t>‹#›</a:t>
            </a:fld>
            <a:endParaRPr lang="en-US" altLang="en-US"/>
          </a:p>
        </p:txBody>
      </p:sp>
    </p:spTree>
    <p:extLst>
      <p:ext uri="{BB962C8B-B14F-4D97-AF65-F5344CB8AC3E}">
        <p14:creationId xmlns:p14="http://schemas.microsoft.com/office/powerpoint/2010/main" val="476644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2ED4F59-27EF-A64C-9A83-181064BC4153}" type="slidenum">
              <a:rPr lang="en-US" altLang="en-US"/>
              <a:pPr/>
              <a:t>‹#›</a:t>
            </a:fld>
            <a:endParaRPr lang="en-US" altLang="en-US"/>
          </a:p>
        </p:txBody>
      </p:sp>
    </p:spTree>
    <p:extLst>
      <p:ext uri="{BB962C8B-B14F-4D97-AF65-F5344CB8AC3E}">
        <p14:creationId xmlns:p14="http://schemas.microsoft.com/office/powerpoint/2010/main" val="852914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F4EF76-FDCE-6F42-BA99-F2586815C267}" type="datetimeFigureOut">
              <a:rPr lang="en-US" smtClean="0">
                <a:solidFill>
                  <a:prstClr val="black">
                    <a:tint val="75000"/>
                  </a:prstClr>
                </a:solidFill>
              </a:rPr>
              <a:pPr/>
              <a:t>1/16/20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1D716C-0863-1D4A-8BB2-8B31C61F71F6}"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95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136D420-7222-6343-9BF5-7F40DEC1A19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84C30C8-7FA9-2243-8665-653E6A74081A}"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19B6DEC-DDE6-2D40-8448-65487A1810F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9A67598-2392-3342-9A96-AF91574BD4A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25B7D76-1C2A-8844-AE3E-08C61ABD5E5F}" type="slidenum">
              <a:rPr lang="en-US" altLang="en-US"/>
              <a:pPr/>
              <a:t>‹#›</a:t>
            </a:fld>
            <a:endParaRPr lang="en-US" altLang="en-US"/>
          </a:p>
        </p:txBody>
      </p:sp>
    </p:spTree>
    <p:extLst>
      <p:ext uri="{BB962C8B-B14F-4D97-AF65-F5344CB8AC3E}">
        <p14:creationId xmlns:p14="http://schemas.microsoft.com/office/powerpoint/2010/main" val="4883721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F2ED4F59-27EF-A64C-9A83-181064BC4153}"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25B7D76-1C2A-8844-AE3E-08C61ABD5E5F}"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355E360-84DD-1B4E-BCC0-A13A22690A38}"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E8E32BD-B1D4-A94F-9952-4D76F1C967CE}"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8F2BA51-C2FB-EB4B-A802-FBFE74A3C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E29211-5E4D-8C4F-828B-F1619A501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566603A-742C-4440-93C3-F4963963052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95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136D420-7222-6343-9BF5-7F40DEC1A19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84C30C8-7FA9-2243-8665-653E6A74081A}"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19B6DEC-DDE6-2D40-8448-65487A1810F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355E360-84DD-1B4E-BCC0-A13A22690A38}" type="slidenum">
              <a:rPr lang="en-US" altLang="en-US"/>
              <a:pPr/>
              <a:t>‹#›</a:t>
            </a:fld>
            <a:endParaRPr lang="en-US" altLang="en-US"/>
          </a:p>
        </p:txBody>
      </p:sp>
    </p:spTree>
    <p:extLst>
      <p:ext uri="{BB962C8B-B14F-4D97-AF65-F5344CB8AC3E}">
        <p14:creationId xmlns:p14="http://schemas.microsoft.com/office/powerpoint/2010/main" val="388864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9A67598-2392-3342-9A96-AF91574BD4A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F2ED4F59-27EF-A64C-9A83-181064BC4153}"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25B7D76-1C2A-8844-AE3E-08C61ABD5E5F}"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355E360-84DD-1B4E-BCC0-A13A22690A38}"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E8E32BD-B1D4-A94F-9952-4D76F1C967CE}"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8F2BA51-C2FB-EB4B-A802-FBFE74A3C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E29211-5E4D-8C4F-828B-F1619A501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566603A-742C-4440-93C3-F4963963052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95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136D420-7222-6343-9BF5-7F40DEC1A19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84C30C8-7FA9-2243-8665-653E6A74081A}"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E8E32BD-B1D4-A94F-9952-4D76F1C967CE}" type="slidenum">
              <a:rPr lang="en-US" altLang="en-US"/>
              <a:pPr/>
              <a:t>‹#›</a:t>
            </a:fld>
            <a:endParaRPr lang="en-US" altLang="en-US"/>
          </a:p>
        </p:txBody>
      </p:sp>
    </p:spTree>
    <p:extLst>
      <p:ext uri="{BB962C8B-B14F-4D97-AF65-F5344CB8AC3E}">
        <p14:creationId xmlns:p14="http://schemas.microsoft.com/office/powerpoint/2010/main" val="859333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19B6DEC-DDE6-2D40-8448-65487A1810F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9A67598-2392-3342-9A96-AF91574BD4A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F2ED4F59-27EF-A64C-9A83-181064BC4153}"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25B7D76-1C2A-8844-AE3E-08C61ABD5E5F}"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355E360-84DD-1B4E-BCC0-A13A22690A38}"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E8E32BD-B1D4-A94F-9952-4D76F1C967CE}"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8F2BA51-C2FB-EB4B-A802-FBFE74A3C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E29211-5E4D-8C4F-828B-F1619A501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566603A-742C-4440-93C3-F4963963052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1095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136D420-7222-6343-9BF5-7F40DEC1A19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8F2BA51-C2FB-EB4B-A802-FBFE74A3C551}" type="slidenum">
              <a:rPr lang="en-US" altLang="en-US"/>
              <a:pPr/>
              <a:t>‹#›</a:t>
            </a:fld>
            <a:endParaRPr lang="en-US" altLang="en-US"/>
          </a:p>
        </p:txBody>
      </p:sp>
    </p:spTree>
    <p:extLst>
      <p:ext uri="{BB962C8B-B14F-4D97-AF65-F5344CB8AC3E}">
        <p14:creationId xmlns:p14="http://schemas.microsoft.com/office/powerpoint/2010/main" val="9982219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84C30C8-7FA9-2243-8665-653E6A74081A}"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19B6DEC-DDE6-2D40-8448-65487A1810F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9A67598-2392-3342-9A96-AF91574BD4A0}"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F2ED4F59-27EF-A64C-9A83-181064BC4153}"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25B7D76-1C2A-8844-AE3E-08C61ABD5E5F}"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355E360-84DD-1B4E-BCC0-A13A22690A38}"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E8E32BD-B1D4-A94F-9952-4D76F1C967CE}"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8F2BA51-C2FB-EB4B-A802-FBFE74A3C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E29211-5E4D-8C4F-828B-F1619A501551}"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566603A-742C-4440-93C3-F49639630529}" type="slidenum">
              <a:rPr lang="en-US" altLang="en-US">
                <a:solidFill>
                  <a:srgbClr val="FFFFFF"/>
                </a:solidFill>
              </a:rPr>
              <a:pPr/>
              <a:t>‹#›</a:t>
            </a:fld>
            <a:endParaRPr lang="en-US" altLang="en-US">
              <a:solidFill>
                <a:srgbClr val="FFFFFF"/>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ea typeface="Osaka" charset="0"/>
              </a:defRPr>
            </a:lvl1pPr>
          </a:lstStyle>
          <a:p>
            <a:fld id="{AAF2C3FB-1037-3643-9F2D-51FCE3EA5C52}"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5F4EF76-FDCE-6F42-BA99-F2586815C267}" type="datetimeFigureOut">
              <a:rPr lang="en-US" smtClean="0">
                <a:solidFill>
                  <a:prstClr val="black">
                    <a:tint val="75000"/>
                  </a:prstClr>
                </a:solidFill>
                <a:latin typeface="Calibri"/>
                <a:ea typeface=""/>
              </a:rPr>
              <a:pPr defTabSz="457200" eaLnBrk="1" fontAlgn="auto" hangingPunct="1">
                <a:spcBef>
                  <a:spcPts val="0"/>
                </a:spcBef>
                <a:spcAft>
                  <a:spcPts val="0"/>
                </a:spcAft>
              </a:pPr>
              <a:t>1/16/20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DA1D716C-0863-1D4A-8BB2-8B31C61F71F6}" type="slidenum">
              <a:rPr lang="en-US" smtClean="0">
                <a:solidFill>
                  <a:prstClr val="black">
                    <a:tint val="75000"/>
                  </a:prstClr>
                </a:solidFill>
                <a:latin typeface="Calibri"/>
                <a:ea typeface=""/>
              </a:rPr>
              <a:pPr defTabSz="457200"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04484063"/>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5F4EF76-FDCE-6F42-BA99-F2586815C267}" type="datetimeFigureOut">
              <a:rPr lang="en-US" smtClean="0">
                <a:solidFill>
                  <a:prstClr val="black">
                    <a:tint val="75000"/>
                  </a:prstClr>
                </a:solidFill>
                <a:latin typeface="Calibri"/>
                <a:ea typeface=""/>
              </a:rPr>
              <a:pPr defTabSz="457200" eaLnBrk="1" fontAlgn="auto" hangingPunct="1">
                <a:spcBef>
                  <a:spcPts val="0"/>
                </a:spcBef>
                <a:spcAft>
                  <a:spcPts val="0"/>
                </a:spcAft>
              </a:pPr>
              <a:t>1/16/20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DA1D716C-0863-1D4A-8BB2-8B31C61F71F6}" type="slidenum">
              <a:rPr lang="en-US" smtClean="0">
                <a:solidFill>
                  <a:prstClr val="black">
                    <a:tint val="75000"/>
                  </a:prstClr>
                </a:solidFill>
                <a:latin typeface="Calibri"/>
                <a:ea typeface=""/>
              </a:rPr>
              <a:pPr defTabSz="457200"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43659103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13F0E7BF-2AC6-9F48-BC77-5344069CC7D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805494294"/>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defRPr>
      </a:lvl2pPr>
      <a:lvl3pPr algn="ctr" rtl="0" fontAlgn="base">
        <a:spcBef>
          <a:spcPct val="0"/>
        </a:spcBef>
        <a:spcAft>
          <a:spcPct val="0"/>
        </a:spcAft>
        <a:defRPr sz="4400">
          <a:solidFill>
            <a:schemeClr val="tx2"/>
          </a:solidFill>
          <a:latin typeface="Arial" charset="0"/>
          <a:ea typeface="Osaka" charset="0"/>
        </a:defRPr>
      </a:lvl3pPr>
      <a:lvl4pPr algn="ctr" rtl="0" fontAlgn="base">
        <a:spcBef>
          <a:spcPct val="0"/>
        </a:spcBef>
        <a:spcAft>
          <a:spcPct val="0"/>
        </a:spcAft>
        <a:defRPr sz="4400">
          <a:solidFill>
            <a:schemeClr val="tx2"/>
          </a:solidFill>
          <a:latin typeface="Arial" charset="0"/>
          <a:ea typeface="Osaka" charset="0"/>
        </a:defRPr>
      </a:lvl4pPr>
      <a:lvl5pPr algn="ctr" rtl="0" fontAlgn="base">
        <a:spcBef>
          <a:spcPct val="0"/>
        </a:spcBef>
        <a:spcAft>
          <a:spcPct val="0"/>
        </a:spcAft>
        <a:defRPr sz="4400">
          <a:solidFill>
            <a:schemeClr val="tx2"/>
          </a:solidFill>
          <a:latin typeface="Arial" charset="0"/>
          <a:ea typeface="Osaka" charset="0"/>
        </a:defRPr>
      </a:lvl5pPr>
      <a:lvl6pPr marL="457200" algn="ctr" rtl="0" fontAlgn="base">
        <a:spcBef>
          <a:spcPct val="0"/>
        </a:spcBef>
        <a:spcAft>
          <a:spcPct val="0"/>
        </a:spcAft>
        <a:defRPr sz="4400">
          <a:solidFill>
            <a:schemeClr val="tx2"/>
          </a:solidFill>
          <a:latin typeface="Arial" charset="0"/>
          <a:ea typeface="Osaka" charset="0"/>
        </a:defRPr>
      </a:lvl6pPr>
      <a:lvl7pPr marL="914400" algn="ctr" rtl="0" fontAlgn="base">
        <a:spcBef>
          <a:spcPct val="0"/>
        </a:spcBef>
        <a:spcAft>
          <a:spcPct val="0"/>
        </a:spcAft>
        <a:defRPr sz="4400">
          <a:solidFill>
            <a:schemeClr val="tx2"/>
          </a:solidFill>
          <a:latin typeface="Arial" charset="0"/>
          <a:ea typeface="Osaka" charset="0"/>
        </a:defRPr>
      </a:lvl7pPr>
      <a:lvl8pPr marL="1371600" algn="ctr" rtl="0" fontAlgn="base">
        <a:spcBef>
          <a:spcPct val="0"/>
        </a:spcBef>
        <a:spcAft>
          <a:spcPct val="0"/>
        </a:spcAft>
        <a:defRPr sz="4400">
          <a:solidFill>
            <a:schemeClr val="tx2"/>
          </a:solidFill>
          <a:latin typeface="Arial" charset="0"/>
          <a:ea typeface="Osaka" charset="0"/>
        </a:defRPr>
      </a:lvl8pPr>
      <a:lvl9pPr marL="1828800" algn="ctr" rtl="0" fontAlgn="base">
        <a:spcBef>
          <a:spcPct val="0"/>
        </a:spcBef>
        <a:spcAft>
          <a:spcPct val="0"/>
        </a:spcAft>
        <a:defRPr sz="4400">
          <a:solidFill>
            <a:schemeClr val="tx2"/>
          </a:solidFill>
          <a:latin typeface="Arial" charset="0"/>
          <a:ea typeface="Osaka"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5F4EF76-FDCE-6F42-BA99-F2586815C267}" type="datetimeFigureOut">
              <a:rPr lang="en-US" smtClean="0">
                <a:solidFill>
                  <a:prstClr val="black">
                    <a:tint val="75000"/>
                  </a:prstClr>
                </a:solidFill>
                <a:latin typeface="Calibri"/>
                <a:ea typeface=""/>
              </a:rPr>
              <a:pPr defTabSz="457200" eaLnBrk="1" fontAlgn="auto" hangingPunct="1">
                <a:spcBef>
                  <a:spcPts val="0"/>
                </a:spcBef>
                <a:spcAft>
                  <a:spcPts val="0"/>
                </a:spcAft>
              </a:pPr>
              <a:t>1/16/20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DA1D716C-0863-1D4A-8BB2-8B31C61F71F6}" type="slidenum">
              <a:rPr lang="en-US" smtClean="0">
                <a:solidFill>
                  <a:prstClr val="black">
                    <a:tint val="75000"/>
                  </a:prstClr>
                </a:solidFill>
                <a:latin typeface="Calibri"/>
                <a:ea typeface=""/>
              </a:rPr>
              <a:pPr defTabSz="457200"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248688639"/>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5F4EF76-FDCE-6F42-BA99-F2586815C267}" type="datetimeFigureOut">
              <a:rPr lang="en-US" smtClean="0">
                <a:solidFill>
                  <a:prstClr val="black">
                    <a:tint val="75000"/>
                  </a:prstClr>
                </a:solidFill>
                <a:latin typeface="Calibri"/>
                <a:ea typeface=""/>
              </a:rPr>
              <a:pPr defTabSz="457200" eaLnBrk="1" fontAlgn="auto" hangingPunct="1">
                <a:spcBef>
                  <a:spcPts val="0"/>
                </a:spcBef>
                <a:spcAft>
                  <a:spcPts val="0"/>
                </a:spcAft>
              </a:pPr>
              <a:t>1/16/20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DA1D716C-0863-1D4A-8BB2-8B31C61F71F6}" type="slidenum">
              <a:rPr lang="en-US" smtClean="0">
                <a:solidFill>
                  <a:prstClr val="black">
                    <a:tint val="75000"/>
                  </a:prstClr>
                </a:solidFill>
                <a:latin typeface="Calibri"/>
                <a:ea typeface=""/>
              </a:rPr>
              <a:pPr defTabSz="457200"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23510455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eaLnBrk="1" fontAlgn="auto" hangingPunct="1">
              <a:spcBef>
                <a:spcPts val="0"/>
              </a:spcBef>
              <a:spcAft>
                <a:spcPts val="0"/>
              </a:spcAft>
            </a:pPr>
            <a:fld id="{35F4EF76-FDCE-6F42-BA99-F2586815C267}" type="datetimeFigureOut">
              <a:rPr lang="en-US" smtClean="0">
                <a:solidFill>
                  <a:prstClr val="black">
                    <a:tint val="75000"/>
                  </a:prstClr>
                </a:solidFill>
                <a:latin typeface="Calibri"/>
                <a:ea typeface=""/>
              </a:rPr>
              <a:pPr defTabSz="342900" eaLnBrk="1" fontAlgn="auto" hangingPunct="1">
                <a:spcBef>
                  <a:spcPts val="0"/>
                </a:spcBef>
                <a:spcAft>
                  <a:spcPts val="0"/>
                </a:spcAft>
              </a:pPr>
              <a:t>1/16/20</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eaLnBrk="1" fontAlgn="auto" hangingPunct="1">
              <a:spcBef>
                <a:spcPts val="0"/>
              </a:spcBef>
              <a:spcAft>
                <a:spcPts val="0"/>
              </a:spcAft>
            </a:pPr>
            <a:fld id="{DA1D716C-0863-1D4A-8BB2-8B31C61F71F6}" type="slidenum">
              <a:rPr lang="en-US" smtClean="0">
                <a:solidFill>
                  <a:prstClr val="black">
                    <a:tint val="75000"/>
                  </a:prstClr>
                </a:solidFill>
                <a:latin typeface="Calibri"/>
                <a:ea typeface=""/>
              </a:rPr>
              <a:pPr defTabSz="342900"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435241342"/>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charset="0"/>
                <a:ea typeface="Osaka" charset="0"/>
              </a:defRPr>
            </a:lvl1pPr>
          </a:lstStyle>
          <a:p>
            <a:fld id="{AAF2C3FB-1037-3643-9F2D-51FCE3EA5C5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20747452"/>
      </p:ext>
    </p:extLst>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Osaka" charset="0"/>
          <a:cs typeface="Osaka" charset="0"/>
        </a:defRPr>
      </a:lvl2pPr>
      <a:lvl3pPr algn="ctr" rtl="0" eaLnBrk="0" fontAlgn="base" hangingPunct="0">
        <a:spcBef>
          <a:spcPct val="0"/>
        </a:spcBef>
        <a:spcAft>
          <a:spcPct val="0"/>
        </a:spcAft>
        <a:defRPr sz="3300">
          <a:solidFill>
            <a:schemeClr val="tx2"/>
          </a:solidFill>
          <a:latin typeface="Arial" charset="0"/>
          <a:ea typeface="Osaka" charset="0"/>
          <a:cs typeface="Osaka" charset="0"/>
        </a:defRPr>
      </a:lvl3pPr>
      <a:lvl4pPr algn="ctr" rtl="0" eaLnBrk="0" fontAlgn="base" hangingPunct="0">
        <a:spcBef>
          <a:spcPct val="0"/>
        </a:spcBef>
        <a:spcAft>
          <a:spcPct val="0"/>
        </a:spcAft>
        <a:defRPr sz="3300">
          <a:solidFill>
            <a:schemeClr val="tx2"/>
          </a:solidFill>
          <a:latin typeface="Arial" charset="0"/>
          <a:ea typeface="Osaka" charset="0"/>
          <a:cs typeface="Osaka" charset="0"/>
        </a:defRPr>
      </a:lvl4pPr>
      <a:lvl5pPr algn="ctr" rtl="0" eaLnBrk="0" fontAlgn="base" hangingPunct="0">
        <a:spcBef>
          <a:spcPct val="0"/>
        </a:spcBef>
        <a:spcAft>
          <a:spcPct val="0"/>
        </a:spcAft>
        <a:defRPr sz="3300">
          <a:solidFill>
            <a:schemeClr val="tx2"/>
          </a:solidFill>
          <a:latin typeface="Arial" charset="0"/>
          <a:ea typeface="Osaka" charset="0"/>
          <a:cs typeface="Osaka" charset="0"/>
        </a:defRPr>
      </a:lvl5pPr>
      <a:lvl6pPr marL="342900" algn="ctr" rtl="0" fontAlgn="base">
        <a:spcBef>
          <a:spcPct val="0"/>
        </a:spcBef>
        <a:spcAft>
          <a:spcPct val="0"/>
        </a:spcAft>
        <a:defRPr sz="3300">
          <a:solidFill>
            <a:schemeClr val="tx2"/>
          </a:solidFill>
          <a:latin typeface="Arial" charset="0"/>
          <a:ea typeface="Osaka" charset="0"/>
          <a:cs typeface="Osaka" charset="0"/>
        </a:defRPr>
      </a:lvl6pPr>
      <a:lvl7pPr marL="685800" algn="ctr" rtl="0" fontAlgn="base">
        <a:spcBef>
          <a:spcPct val="0"/>
        </a:spcBef>
        <a:spcAft>
          <a:spcPct val="0"/>
        </a:spcAft>
        <a:defRPr sz="3300">
          <a:solidFill>
            <a:schemeClr val="tx2"/>
          </a:solidFill>
          <a:latin typeface="Arial" charset="0"/>
          <a:ea typeface="Osaka" charset="0"/>
          <a:cs typeface="Osaka" charset="0"/>
        </a:defRPr>
      </a:lvl7pPr>
      <a:lvl8pPr marL="1028700" algn="ctr" rtl="0" fontAlgn="base">
        <a:spcBef>
          <a:spcPct val="0"/>
        </a:spcBef>
        <a:spcAft>
          <a:spcPct val="0"/>
        </a:spcAft>
        <a:defRPr sz="3300">
          <a:solidFill>
            <a:schemeClr val="tx2"/>
          </a:solidFill>
          <a:latin typeface="Arial" charset="0"/>
          <a:ea typeface="Osaka" charset="0"/>
          <a:cs typeface="Osaka" charset="0"/>
        </a:defRPr>
      </a:lvl8pPr>
      <a:lvl9pPr marL="1371600" algn="ctr" rtl="0" fontAlgn="base">
        <a:spcBef>
          <a:spcPct val="0"/>
        </a:spcBef>
        <a:spcAft>
          <a:spcPct val="0"/>
        </a:spcAft>
        <a:defRPr sz="3300">
          <a:solidFill>
            <a:schemeClr val="tx2"/>
          </a:solidFill>
          <a:latin typeface="Arial" charset="0"/>
          <a:ea typeface="Osaka" charset="0"/>
          <a:cs typeface="Osaka"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charset="0"/>
                <a:ea typeface="Osaka" charset="0"/>
              </a:defRPr>
            </a:lvl1pPr>
          </a:lstStyle>
          <a:p>
            <a:fld id="{AAF2C3FB-1037-3643-9F2D-51FCE3EA5C5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40428480"/>
      </p:ext>
    </p:extLst>
  </p:cSld>
  <p:clrMap bg1="dk2" tx1="lt1" bg2="dk1"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Osaka" charset="0"/>
          <a:cs typeface="Osaka" charset="0"/>
        </a:defRPr>
      </a:lvl2pPr>
      <a:lvl3pPr algn="ctr" rtl="0" eaLnBrk="0" fontAlgn="base" hangingPunct="0">
        <a:spcBef>
          <a:spcPct val="0"/>
        </a:spcBef>
        <a:spcAft>
          <a:spcPct val="0"/>
        </a:spcAft>
        <a:defRPr sz="3300">
          <a:solidFill>
            <a:schemeClr val="tx2"/>
          </a:solidFill>
          <a:latin typeface="Arial" charset="0"/>
          <a:ea typeface="Osaka" charset="0"/>
          <a:cs typeface="Osaka" charset="0"/>
        </a:defRPr>
      </a:lvl3pPr>
      <a:lvl4pPr algn="ctr" rtl="0" eaLnBrk="0" fontAlgn="base" hangingPunct="0">
        <a:spcBef>
          <a:spcPct val="0"/>
        </a:spcBef>
        <a:spcAft>
          <a:spcPct val="0"/>
        </a:spcAft>
        <a:defRPr sz="3300">
          <a:solidFill>
            <a:schemeClr val="tx2"/>
          </a:solidFill>
          <a:latin typeface="Arial" charset="0"/>
          <a:ea typeface="Osaka" charset="0"/>
          <a:cs typeface="Osaka" charset="0"/>
        </a:defRPr>
      </a:lvl4pPr>
      <a:lvl5pPr algn="ctr" rtl="0" eaLnBrk="0" fontAlgn="base" hangingPunct="0">
        <a:spcBef>
          <a:spcPct val="0"/>
        </a:spcBef>
        <a:spcAft>
          <a:spcPct val="0"/>
        </a:spcAft>
        <a:defRPr sz="3300">
          <a:solidFill>
            <a:schemeClr val="tx2"/>
          </a:solidFill>
          <a:latin typeface="Arial" charset="0"/>
          <a:ea typeface="Osaka" charset="0"/>
          <a:cs typeface="Osaka" charset="0"/>
        </a:defRPr>
      </a:lvl5pPr>
      <a:lvl6pPr marL="342900" algn="ctr" rtl="0" fontAlgn="base">
        <a:spcBef>
          <a:spcPct val="0"/>
        </a:spcBef>
        <a:spcAft>
          <a:spcPct val="0"/>
        </a:spcAft>
        <a:defRPr sz="3300">
          <a:solidFill>
            <a:schemeClr val="tx2"/>
          </a:solidFill>
          <a:latin typeface="Arial" charset="0"/>
          <a:ea typeface="Osaka" charset="0"/>
          <a:cs typeface="Osaka" charset="0"/>
        </a:defRPr>
      </a:lvl6pPr>
      <a:lvl7pPr marL="685800" algn="ctr" rtl="0" fontAlgn="base">
        <a:spcBef>
          <a:spcPct val="0"/>
        </a:spcBef>
        <a:spcAft>
          <a:spcPct val="0"/>
        </a:spcAft>
        <a:defRPr sz="3300">
          <a:solidFill>
            <a:schemeClr val="tx2"/>
          </a:solidFill>
          <a:latin typeface="Arial" charset="0"/>
          <a:ea typeface="Osaka" charset="0"/>
          <a:cs typeface="Osaka" charset="0"/>
        </a:defRPr>
      </a:lvl7pPr>
      <a:lvl8pPr marL="1028700" algn="ctr" rtl="0" fontAlgn="base">
        <a:spcBef>
          <a:spcPct val="0"/>
        </a:spcBef>
        <a:spcAft>
          <a:spcPct val="0"/>
        </a:spcAft>
        <a:defRPr sz="3300">
          <a:solidFill>
            <a:schemeClr val="tx2"/>
          </a:solidFill>
          <a:latin typeface="Arial" charset="0"/>
          <a:ea typeface="Osaka" charset="0"/>
          <a:cs typeface="Osaka" charset="0"/>
        </a:defRPr>
      </a:lvl8pPr>
      <a:lvl9pPr marL="1371600" algn="ctr" rtl="0" fontAlgn="base">
        <a:spcBef>
          <a:spcPct val="0"/>
        </a:spcBef>
        <a:spcAft>
          <a:spcPct val="0"/>
        </a:spcAft>
        <a:defRPr sz="3300">
          <a:solidFill>
            <a:schemeClr val="tx2"/>
          </a:solidFill>
          <a:latin typeface="Arial" charset="0"/>
          <a:ea typeface="Osaka" charset="0"/>
          <a:cs typeface="Osaka"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charset="0"/>
                <a:ea typeface="Osaka" charset="0"/>
              </a:defRPr>
            </a:lvl1pPr>
          </a:lstStyle>
          <a:p>
            <a:fld id="{AAF2C3FB-1037-3643-9F2D-51FCE3EA5C5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91225047"/>
      </p:ext>
    </p:extLst>
  </p:cSld>
  <p:clrMap bg1="dk2" tx1="lt1" bg2="dk1"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Osaka" charset="0"/>
          <a:cs typeface="Osaka" charset="0"/>
        </a:defRPr>
      </a:lvl2pPr>
      <a:lvl3pPr algn="ctr" rtl="0" eaLnBrk="0" fontAlgn="base" hangingPunct="0">
        <a:spcBef>
          <a:spcPct val="0"/>
        </a:spcBef>
        <a:spcAft>
          <a:spcPct val="0"/>
        </a:spcAft>
        <a:defRPr sz="3300">
          <a:solidFill>
            <a:schemeClr val="tx2"/>
          </a:solidFill>
          <a:latin typeface="Arial" charset="0"/>
          <a:ea typeface="Osaka" charset="0"/>
          <a:cs typeface="Osaka" charset="0"/>
        </a:defRPr>
      </a:lvl3pPr>
      <a:lvl4pPr algn="ctr" rtl="0" eaLnBrk="0" fontAlgn="base" hangingPunct="0">
        <a:spcBef>
          <a:spcPct val="0"/>
        </a:spcBef>
        <a:spcAft>
          <a:spcPct val="0"/>
        </a:spcAft>
        <a:defRPr sz="3300">
          <a:solidFill>
            <a:schemeClr val="tx2"/>
          </a:solidFill>
          <a:latin typeface="Arial" charset="0"/>
          <a:ea typeface="Osaka" charset="0"/>
          <a:cs typeface="Osaka" charset="0"/>
        </a:defRPr>
      </a:lvl4pPr>
      <a:lvl5pPr algn="ctr" rtl="0" eaLnBrk="0" fontAlgn="base" hangingPunct="0">
        <a:spcBef>
          <a:spcPct val="0"/>
        </a:spcBef>
        <a:spcAft>
          <a:spcPct val="0"/>
        </a:spcAft>
        <a:defRPr sz="3300">
          <a:solidFill>
            <a:schemeClr val="tx2"/>
          </a:solidFill>
          <a:latin typeface="Arial" charset="0"/>
          <a:ea typeface="Osaka" charset="0"/>
          <a:cs typeface="Osaka" charset="0"/>
        </a:defRPr>
      </a:lvl5pPr>
      <a:lvl6pPr marL="342900" algn="ctr" rtl="0" fontAlgn="base">
        <a:spcBef>
          <a:spcPct val="0"/>
        </a:spcBef>
        <a:spcAft>
          <a:spcPct val="0"/>
        </a:spcAft>
        <a:defRPr sz="3300">
          <a:solidFill>
            <a:schemeClr val="tx2"/>
          </a:solidFill>
          <a:latin typeface="Arial" charset="0"/>
          <a:ea typeface="Osaka" charset="0"/>
          <a:cs typeface="Osaka" charset="0"/>
        </a:defRPr>
      </a:lvl6pPr>
      <a:lvl7pPr marL="685800" algn="ctr" rtl="0" fontAlgn="base">
        <a:spcBef>
          <a:spcPct val="0"/>
        </a:spcBef>
        <a:spcAft>
          <a:spcPct val="0"/>
        </a:spcAft>
        <a:defRPr sz="3300">
          <a:solidFill>
            <a:schemeClr val="tx2"/>
          </a:solidFill>
          <a:latin typeface="Arial" charset="0"/>
          <a:ea typeface="Osaka" charset="0"/>
          <a:cs typeface="Osaka" charset="0"/>
        </a:defRPr>
      </a:lvl7pPr>
      <a:lvl8pPr marL="1028700" algn="ctr" rtl="0" fontAlgn="base">
        <a:spcBef>
          <a:spcPct val="0"/>
        </a:spcBef>
        <a:spcAft>
          <a:spcPct val="0"/>
        </a:spcAft>
        <a:defRPr sz="3300">
          <a:solidFill>
            <a:schemeClr val="tx2"/>
          </a:solidFill>
          <a:latin typeface="Arial" charset="0"/>
          <a:ea typeface="Osaka" charset="0"/>
          <a:cs typeface="Osaka" charset="0"/>
        </a:defRPr>
      </a:lvl8pPr>
      <a:lvl9pPr marL="1371600" algn="ctr" rtl="0" fontAlgn="base">
        <a:spcBef>
          <a:spcPct val="0"/>
        </a:spcBef>
        <a:spcAft>
          <a:spcPct val="0"/>
        </a:spcAft>
        <a:defRPr sz="3300">
          <a:solidFill>
            <a:schemeClr val="tx2"/>
          </a:solidFill>
          <a:latin typeface="Arial" charset="0"/>
          <a:ea typeface="Osaka" charset="0"/>
          <a:cs typeface="Osaka"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charset="0"/>
                <a:ea typeface="Osaka" charset="0"/>
              </a:defRPr>
            </a:lvl1pPr>
          </a:lstStyle>
          <a:p>
            <a:fld id="{AAF2C3FB-1037-3643-9F2D-51FCE3EA5C5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530908910"/>
      </p:ext>
    </p:extLst>
  </p:cSld>
  <p:clrMap bg1="dk2" tx1="lt1" bg2="dk1"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Osaka" charset="0"/>
          <a:cs typeface="Osaka" charset="0"/>
        </a:defRPr>
      </a:lvl2pPr>
      <a:lvl3pPr algn="ctr" rtl="0" eaLnBrk="0" fontAlgn="base" hangingPunct="0">
        <a:spcBef>
          <a:spcPct val="0"/>
        </a:spcBef>
        <a:spcAft>
          <a:spcPct val="0"/>
        </a:spcAft>
        <a:defRPr sz="3300">
          <a:solidFill>
            <a:schemeClr val="tx2"/>
          </a:solidFill>
          <a:latin typeface="Arial" charset="0"/>
          <a:ea typeface="Osaka" charset="0"/>
          <a:cs typeface="Osaka" charset="0"/>
        </a:defRPr>
      </a:lvl3pPr>
      <a:lvl4pPr algn="ctr" rtl="0" eaLnBrk="0" fontAlgn="base" hangingPunct="0">
        <a:spcBef>
          <a:spcPct val="0"/>
        </a:spcBef>
        <a:spcAft>
          <a:spcPct val="0"/>
        </a:spcAft>
        <a:defRPr sz="3300">
          <a:solidFill>
            <a:schemeClr val="tx2"/>
          </a:solidFill>
          <a:latin typeface="Arial" charset="0"/>
          <a:ea typeface="Osaka" charset="0"/>
          <a:cs typeface="Osaka" charset="0"/>
        </a:defRPr>
      </a:lvl4pPr>
      <a:lvl5pPr algn="ctr" rtl="0" eaLnBrk="0" fontAlgn="base" hangingPunct="0">
        <a:spcBef>
          <a:spcPct val="0"/>
        </a:spcBef>
        <a:spcAft>
          <a:spcPct val="0"/>
        </a:spcAft>
        <a:defRPr sz="3300">
          <a:solidFill>
            <a:schemeClr val="tx2"/>
          </a:solidFill>
          <a:latin typeface="Arial" charset="0"/>
          <a:ea typeface="Osaka" charset="0"/>
          <a:cs typeface="Osaka" charset="0"/>
        </a:defRPr>
      </a:lvl5pPr>
      <a:lvl6pPr marL="342900" algn="ctr" rtl="0" fontAlgn="base">
        <a:spcBef>
          <a:spcPct val="0"/>
        </a:spcBef>
        <a:spcAft>
          <a:spcPct val="0"/>
        </a:spcAft>
        <a:defRPr sz="3300">
          <a:solidFill>
            <a:schemeClr val="tx2"/>
          </a:solidFill>
          <a:latin typeface="Arial" charset="0"/>
          <a:ea typeface="Osaka" charset="0"/>
          <a:cs typeface="Osaka" charset="0"/>
        </a:defRPr>
      </a:lvl6pPr>
      <a:lvl7pPr marL="685800" algn="ctr" rtl="0" fontAlgn="base">
        <a:spcBef>
          <a:spcPct val="0"/>
        </a:spcBef>
        <a:spcAft>
          <a:spcPct val="0"/>
        </a:spcAft>
        <a:defRPr sz="3300">
          <a:solidFill>
            <a:schemeClr val="tx2"/>
          </a:solidFill>
          <a:latin typeface="Arial" charset="0"/>
          <a:ea typeface="Osaka" charset="0"/>
          <a:cs typeface="Osaka" charset="0"/>
        </a:defRPr>
      </a:lvl7pPr>
      <a:lvl8pPr marL="1028700" algn="ctr" rtl="0" fontAlgn="base">
        <a:spcBef>
          <a:spcPct val="0"/>
        </a:spcBef>
        <a:spcAft>
          <a:spcPct val="0"/>
        </a:spcAft>
        <a:defRPr sz="3300">
          <a:solidFill>
            <a:schemeClr val="tx2"/>
          </a:solidFill>
          <a:latin typeface="Arial" charset="0"/>
          <a:ea typeface="Osaka" charset="0"/>
          <a:cs typeface="Osaka" charset="0"/>
        </a:defRPr>
      </a:lvl8pPr>
      <a:lvl9pPr marL="1371600" algn="ctr" rtl="0" fontAlgn="base">
        <a:spcBef>
          <a:spcPct val="0"/>
        </a:spcBef>
        <a:spcAft>
          <a:spcPct val="0"/>
        </a:spcAft>
        <a:defRPr sz="3300">
          <a:solidFill>
            <a:schemeClr val="tx2"/>
          </a:solidFill>
          <a:latin typeface="Arial" charset="0"/>
          <a:ea typeface="Osaka" charset="0"/>
          <a:cs typeface="Osaka"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a:solidFill>
            <a:schemeClr val="tx1"/>
          </a:solidFill>
          <a:latin typeface="+mn-lt"/>
          <a:ea typeface="+mn-ea"/>
          <a:cs typeface="+mn-cs"/>
        </a:defRPr>
      </a:lvl5pPr>
      <a:lvl6pPr marL="1885950" indent="-171450" algn="l" rtl="0" fontAlgn="base">
        <a:spcBef>
          <a:spcPct val="20000"/>
        </a:spcBef>
        <a:spcAft>
          <a:spcPct val="0"/>
        </a:spcAft>
        <a:buChar char="»"/>
        <a:defRPr sz="1500">
          <a:solidFill>
            <a:schemeClr val="tx1"/>
          </a:solidFill>
          <a:latin typeface="+mn-lt"/>
          <a:ea typeface="+mn-ea"/>
          <a:cs typeface="+mn-cs"/>
        </a:defRPr>
      </a:lvl6pPr>
      <a:lvl7pPr marL="2228850" indent="-171450" algn="l" rtl="0" fontAlgn="base">
        <a:spcBef>
          <a:spcPct val="20000"/>
        </a:spcBef>
        <a:spcAft>
          <a:spcPct val="0"/>
        </a:spcAft>
        <a:buChar char="»"/>
        <a:defRPr sz="1500">
          <a:solidFill>
            <a:schemeClr val="tx1"/>
          </a:solidFill>
          <a:latin typeface="+mn-lt"/>
          <a:ea typeface="+mn-ea"/>
          <a:cs typeface="+mn-cs"/>
        </a:defRPr>
      </a:lvl7pPr>
      <a:lvl8pPr marL="2571750" indent="-171450" algn="l" rtl="0" fontAlgn="base">
        <a:spcBef>
          <a:spcPct val="20000"/>
        </a:spcBef>
        <a:spcAft>
          <a:spcPct val="0"/>
        </a:spcAft>
        <a:buChar char="»"/>
        <a:defRPr sz="1500">
          <a:solidFill>
            <a:schemeClr val="tx1"/>
          </a:solidFill>
          <a:latin typeface="+mn-lt"/>
          <a:ea typeface="+mn-ea"/>
          <a:cs typeface="+mn-cs"/>
        </a:defRPr>
      </a:lvl8pPr>
      <a:lvl9pPr marL="2914650" indent="-171450" algn="l" rtl="0" fontAlgn="base">
        <a:spcBef>
          <a:spcPct val="20000"/>
        </a:spcBef>
        <a:spcAft>
          <a:spcPct val="0"/>
        </a:spcAft>
        <a:buChar char="»"/>
        <a:defRPr sz="15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GcDshWmhF4A"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9.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hyperlink" Target="https://www.youtube.com/watch?v=B0jZMPZuOQU&amp;list=PLirUEWNdUD_3AJI73AS-GktcpkXisYY4n&amp;index=4" TargetMode="External"/><Relationship Id="rId5" Type="http://schemas.openxmlformats.org/officeDocument/2006/relationships/hyperlink" Target="https://www.youtube.com/watch?time_continue=11&amp;v=ZO3STNlui78&amp;feature=emb_logo" TargetMode="External"/><Relationship Id="rId1" Type="http://schemas.openxmlformats.org/officeDocument/2006/relationships/slideLayout" Target="../slideLayouts/slideLayout2.xml"/><Relationship Id="rId2" Type="http://schemas.openxmlformats.org/officeDocument/2006/relationships/hyperlink" Target="https://vimeo.com/ondemand/eniac6?autoplay=1"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8.jpeg"/><Relationship Id="rId5" Type="http://schemas.openxmlformats.org/officeDocument/2006/relationships/image" Target="../media/image29.png"/><Relationship Id="rId1" Type="http://schemas.openxmlformats.org/officeDocument/2006/relationships/themeOverride" Target="../theme/themeOverride3.x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5.xml"/><Relationship Id="rId5" Type="http://schemas.openxmlformats.org/officeDocument/2006/relationships/image" Target="../media/image38.png"/><Relationship Id="rId1" Type="http://schemas.microsoft.com/office/2007/relationships/media" Target="../media/media1.mov"/><Relationship Id="rId2" Type="http://schemas.openxmlformats.org/officeDocument/2006/relationships/video" Target="../media/media1.mov"/></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io9.gizmodo.com/this-new-discovery-will-finally-allow-us-to-build-biolo-462867996" TargetMode="External"/><Relationship Id="rId5" Type="http://schemas.openxmlformats.org/officeDocument/2006/relationships/image" Target="../media/image48.tiff"/><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visualcapitalist.com/three-types-quantum-computers/" TargetMode="External"/><Relationship Id="rId3" Type="http://schemas.openxmlformats.org/officeDocument/2006/relationships/image" Target="../media/image49.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1.xml"/><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67.xml"/><Relationship Id="rId3"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3.xml"/><Relationship Id="rId3" Type="http://schemas.openxmlformats.org/officeDocument/2006/relationships/image" Target="../media/image54.gif"/></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67.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67.xml"/><Relationship Id="rId3"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67.xml"/><Relationship Id="rId3"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tiff"/><Relationship Id="rId1" Type="http://schemas.openxmlformats.org/officeDocument/2006/relationships/slideLayout" Target="../slideLayouts/slideLayout78.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0.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9.xml"/><Relationship Id="rId3"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67.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5.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A6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7211" y="2348090"/>
            <a:ext cx="7636935" cy="1964267"/>
          </a:xfrm>
        </p:spPr>
        <p:txBody>
          <a:bodyPr>
            <a:normAutofit fontScale="90000"/>
          </a:bodyPr>
          <a:lstStyle/>
          <a:p>
            <a:r>
              <a:rPr lang="en-US" sz="3600" dirty="0" smtClean="0"/>
              <a:t/>
            </a:r>
            <a:br>
              <a:rPr lang="en-US" sz="3600" dirty="0" smtClean="0"/>
            </a:br>
            <a:r>
              <a:rPr lang="en-US" sz="4000" dirty="0" smtClean="0">
                <a:solidFill>
                  <a:srgbClr val="000000"/>
                </a:solidFill>
              </a:rPr>
              <a:t>WELCOME </a:t>
            </a:r>
            <a:r>
              <a:rPr lang="en-US" sz="4000" dirty="0"/>
              <a:t>Art7D </a:t>
            </a:r>
            <a:r>
              <a:rPr lang="en-US" sz="4000" dirty="0" smtClean="0"/>
              <a:t>2020</a:t>
            </a:r>
            <a:r>
              <a:rPr lang="en-US" sz="4000" dirty="0" smtClean="0">
                <a:solidFill>
                  <a:srgbClr val="000000"/>
                </a:solidFill>
              </a:rPr>
              <a:t>!</a:t>
            </a:r>
            <a:br>
              <a:rPr lang="en-US" sz="4000" dirty="0" smtClean="0">
                <a:solidFill>
                  <a:srgbClr val="000000"/>
                </a:solidFill>
              </a:rPr>
            </a:br>
            <a:r>
              <a:rPr lang="en-US" sz="4000" dirty="0">
                <a:solidFill>
                  <a:srgbClr val="000000"/>
                </a:solidFill>
              </a:rPr>
              <a:t/>
            </a:r>
            <a:br>
              <a:rPr lang="en-US" sz="4000" dirty="0">
                <a:solidFill>
                  <a:srgbClr val="000000"/>
                </a:solidFill>
              </a:rPr>
            </a:br>
            <a:r>
              <a:rPr lang="en-US" sz="3600" b="1" dirty="0" smtClean="0"/>
              <a:t>Lecture Attendance:</a:t>
            </a:r>
            <a:r>
              <a:rPr lang="en-US" sz="3600" dirty="0"/>
              <a:t/>
            </a:r>
            <a:br>
              <a:rPr lang="en-US" sz="3600" dirty="0"/>
            </a:br>
            <a:r>
              <a:rPr lang="en-US" sz="3600" dirty="0" smtClean="0"/>
              <a:t>Please get app from </a:t>
            </a:r>
            <a:br>
              <a:rPr lang="en-US" sz="3600" dirty="0" smtClean="0"/>
            </a:br>
            <a:r>
              <a:rPr lang="en-US" sz="4000" b="1" dirty="0" err="1" smtClean="0">
                <a:solidFill>
                  <a:srgbClr val="C00000"/>
                </a:solidFill>
              </a:rPr>
              <a:t>arkaive.com</a:t>
            </a:r>
            <a:r>
              <a:rPr lang="en-US" sz="3600" dirty="0"/>
              <a:t/>
            </a:r>
            <a:br>
              <a:rPr lang="en-US" sz="3600" dirty="0"/>
            </a:br>
            <a:r>
              <a:rPr lang="en-US" sz="3600" dirty="0"/>
              <a:t>Enrollment Code: </a:t>
            </a:r>
            <a:r>
              <a:rPr lang="en-US" sz="3200" b="1" dirty="0"/>
              <a:t>GNQD</a:t>
            </a:r>
            <a:r>
              <a:rPr lang="en-US" sz="3200" dirty="0"/>
              <a:t> </a:t>
            </a:r>
            <a:r>
              <a:rPr lang="en-US" sz="3600" dirty="0" smtClean="0">
                <a:solidFill>
                  <a:schemeClr val="bg1"/>
                </a:solidFill>
              </a:rPr>
              <a:t/>
            </a:r>
            <a:br>
              <a:rPr lang="en-US" sz="3600" dirty="0" smtClean="0">
                <a:solidFill>
                  <a:schemeClr val="bg1"/>
                </a:solidFill>
              </a:rPr>
            </a:br>
            <a:r>
              <a:rPr lang="en-US" sz="3600" dirty="0">
                <a:solidFill>
                  <a:schemeClr val="bg1"/>
                </a:solidFill>
              </a:rPr>
              <a:t/>
            </a:r>
            <a:br>
              <a:rPr lang="en-US" sz="3600" dirty="0">
                <a:solidFill>
                  <a:schemeClr val="bg1"/>
                </a:solidFill>
              </a:rPr>
            </a:br>
            <a:endParaRPr lang="en-US" sz="3600" dirty="0"/>
          </a:p>
        </p:txBody>
      </p:sp>
    </p:spTree>
    <p:extLst>
      <p:ext uri="{BB962C8B-B14F-4D97-AF65-F5344CB8AC3E}">
        <p14:creationId xmlns:p14="http://schemas.microsoft.com/office/powerpoint/2010/main" val="1569507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152400"/>
            <a:ext cx="7620000" cy="838200"/>
          </a:xfrm>
        </p:spPr>
        <p:txBody>
          <a:bodyPr/>
          <a:lstStyle/>
          <a:p>
            <a:pPr eaLnBrk="1" hangingPunct="1">
              <a:defRPr/>
            </a:pPr>
            <a:r>
              <a:rPr lang="en-US" sz="2400" b="1" dirty="0" smtClean="0">
                <a:solidFill>
                  <a:schemeClr val="tx1"/>
                </a:solidFill>
                <a:latin typeface="Rockwell" charset="0"/>
                <a:ea typeface="Rockwell" charset="0"/>
                <a:cs typeface="Rockwell" charset="0"/>
              </a:rPr>
              <a:t>Gottfried Wilhelm Leibniz (1646-1716)</a:t>
            </a:r>
            <a:endParaRPr lang="en-US" sz="2400" dirty="0" smtClean="0">
              <a:solidFill>
                <a:schemeClr val="tx1"/>
              </a:solidFill>
              <a:latin typeface="Rockwell" charset="0"/>
              <a:ea typeface="Rockwell" charset="0"/>
              <a:cs typeface="Rockwell" charset="0"/>
            </a:endParaRPr>
          </a:p>
        </p:txBody>
      </p:sp>
      <p:sp>
        <p:nvSpPr>
          <p:cNvPr id="111620" name="Rectangle 4"/>
          <p:cNvSpPr>
            <a:spLocks noChangeArrowheads="1"/>
          </p:cNvSpPr>
          <p:nvPr/>
        </p:nvSpPr>
        <p:spPr bwMode="auto">
          <a:xfrm>
            <a:off x="1752600" y="838200"/>
            <a:ext cx="602652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err="1">
                <a:latin typeface="Rockwell" charset="0"/>
                <a:ea typeface="Rockwell" charset="0"/>
                <a:cs typeface="Rockwell" charset="0"/>
              </a:rPr>
              <a:t>Characteristica</a:t>
            </a:r>
            <a:r>
              <a:rPr lang="en-US" sz="2000">
                <a:latin typeface="Rockwell" charset="0"/>
                <a:ea typeface="Rockwell" charset="0"/>
                <a:cs typeface="Rockwell" charset="0"/>
              </a:rPr>
              <a:t> </a:t>
            </a:r>
            <a:r>
              <a:rPr lang="en-US" sz="2000" err="1">
                <a:latin typeface="Rockwell" charset="0"/>
                <a:ea typeface="Rockwell" charset="0"/>
                <a:cs typeface="Rockwell" charset="0"/>
              </a:rPr>
              <a:t>Universalis</a:t>
            </a:r>
            <a:r>
              <a:rPr lang="en-US" sz="2000">
                <a:latin typeface="Rockwell" charset="0"/>
                <a:ea typeface="Rockwell" charset="0"/>
                <a:cs typeface="Rockwell" charset="0"/>
              </a:rPr>
              <a:t>/Calculus Ratiocinator </a:t>
            </a:r>
          </a:p>
        </p:txBody>
      </p:sp>
      <p:sp>
        <p:nvSpPr>
          <p:cNvPr id="111621" name="Rectangle 5"/>
          <p:cNvSpPr>
            <a:spLocks noChangeArrowheads="1"/>
          </p:cNvSpPr>
          <p:nvPr/>
        </p:nvSpPr>
        <p:spPr bwMode="auto">
          <a:xfrm>
            <a:off x="5029200" y="1676400"/>
            <a:ext cx="3810000" cy="3478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000" dirty="0">
                <a:latin typeface="Rockwell" charset="0"/>
                <a:ea typeface="Rockwell" charset="0"/>
                <a:cs typeface="Rockwell" charset="0"/>
              </a:rPr>
              <a:t>CU was a language that would have numbers representing all primary human emotions and CR was a </a:t>
            </a:r>
            <a:r>
              <a:rPr lang="ja-JP" altLang="en-US" sz="2000" dirty="0">
                <a:latin typeface="Rockwell" charset="0"/>
                <a:ea typeface="Rockwell" charset="0"/>
                <a:cs typeface="Rockwell" charset="0"/>
              </a:rPr>
              <a:t>‘</a:t>
            </a:r>
            <a:r>
              <a:rPr lang="en-US" altLang="ja-JP" sz="2000" dirty="0">
                <a:latin typeface="Rockwell" charset="0"/>
                <a:ea typeface="Rockwell" charset="0"/>
                <a:cs typeface="Rockwell" charset="0"/>
              </a:rPr>
              <a:t>machine</a:t>
            </a:r>
            <a:r>
              <a:rPr lang="ja-JP" altLang="en-US" sz="2000" dirty="0">
                <a:latin typeface="Rockwell" charset="0"/>
                <a:ea typeface="Rockwell" charset="0"/>
                <a:cs typeface="Rockwell" charset="0"/>
              </a:rPr>
              <a:t>’</a:t>
            </a:r>
            <a:r>
              <a:rPr lang="en-US" altLang="ja-JP" sz="2000" dirty="0">
                <a:latin typeface="Rockwell" charset="0"/>
                <a:ea typeface="Rockwell" charset="0"/>
                <a:cs typeface="Rockwell" charset="0"/>
              </a:rPr>
              <a:t> that would be able to calculate on those numbers.</a:t>
            </a:r>
          </a:p>
          <a:p>
            <a:endParaRPr lang="en-US" altLang="en-US" sz="2000" dirty="0">
              <a:latin typeface="Rockwell" charset="0"/>
              <a:ea typeface="Rockwell" charset="0"/>
              <a:cs typeface="Rockwell" charset="0"/>
            </a:endParaRPr>
          </a:p>
          <a:p>
            <a:r>
              <a:rPr lang="en-US" altLang="en-US" sz="2000" dirty="0">
                <a:latin typeface="Rockwell" charset="0"/>
                <a:ea typeface="Rockwell" charset="0"/>
                <a:cs typeface="Rockwell" charset="0"/>
              </a:rPr>
              <a:t>Human disagreements, religious, legal, political, could this be solved by calculation rather than violence.</a:t>
            </a:r>
          </a:p>
        </p:txBody>
      </p:sp>
      <p:pic>
        <p:nvPicPr>
          <p:cNvPr id="77828" name="Picture 6" descr="im188-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962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Rectangle 7"/>
          <p:cNvSpPr>
            <a:spLocks noChangeArrowheads="1"/>
          </p:cNvSpPr>
          <p:nvPr/>
        </p:nvSpPr>
        <p:spPr bwMode="auto">
          <a:xfrm>
            <a:off x="228600" y="5394266"/>
            <a:ext cx="8763000"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latin typeface="Rockwell" charset="0"/>
                <a:ea typeface="Rockwell" charset="0"/>
                <a:cs typeface="Rockwell" charset="0"/>
              </a:rPr>
              <a:t>"If controversies were to arise," said Leibniz, "there would be no more need of disputation between two philosophers than between two accountants. For it would suffice to take their pencils in their hands, and say to each other: Let us calculate."</a:t>
            </a:r>
            <a:endParaRPr lang="en-US" sz="2000" i="1" dirty="0">
              <a:latin typeface="Rockwell" charset="0"/>
              <a:ea typeface="Rockwell" charset="0"/>
              <a:cs typeface="Rockwel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Rectangle 7"/>
          <p:cNvSpPr>
            <a:spLocks noChangeArrowheads="1"/>
          </p:cNvSpPr>
          <p:nvPr/>
        </p:nvSpPr>
        <p:spPr bwMode="auto">
          <a:xfrm>
            <a:off x="457200" y="5715000"/>
            <a:ext cx="82296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b="1" dirty="0">
                <a:latin typeface="Rockwell"/>
                <a:ea typeface="ＭＳ Ｐゴシック" charset="0"/>
                <a:cs typeface="Rockwell"/>
              </a:rPr>
              <a:t>Stepped Reckoner 1672-1694, </a:t>
            </a:r>
            <a:r>
              <a:rPr lang="en-US" sz="2000" b="1" dirty="0" smtClean="0">
                <a:latin typeface="Rockwell"/>
                <a:ea typeface="ＭＳ Ｐゴシック" charset="0"/>
                <a:cs typeface="Rockwell"/>
              </a:rPr>
              <a:t>by Gottfried </a:t>
            </a:r>
            <a:r>
              <a:rPr lang="en-US" sz="2000" b="1" dirty="0">
                <a:latin typeface="Rockwell"/>
                <a:ea typeface="ＭＳ Ｐゴシック" charset="0"/>
                <a:cs typeface="Rockwell"/>
              </a:rPr>
              <a:t>Wilhelm Leibniz. The first calculator that could perform all four arithmetic operations: addition, subtraction, multiplication and division.</a:t>
            </a:r>
            <a:endParaRPr lang="en-US" sz="2000" b="1" i="1" dirty="0">
              <a:latin typeface="Rockwell"/>
              <a:ea typeface="ＭＳ Ｐゴシック" charset="0"/>
              <a:cs typeface="Rockwe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4"/>
          <p:cNvSpPr>
            <a:spLocks noChangeArrowheads="1"/>
          </p:cNvSpPr>
          <p:nvPr/>
        </p:nvSpPr>
        <p:spPr bwMode="auto">
          <a:xfrm>
            <a:off x="0" y="228600"/>
            <a:ext cx="9144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000" b="1" dirty="0">
                <a:latin typeface="Rockwell" charset="0"/>
                <a:ea typeface="Rockwell" charset="0"/>
                <a:cs typeface="Rockwell" charset="0"/>
              </a:rPr>
              <a:t>The Binary Numeral System (1679)</a:t>
            </a:r>
          </a:p>
        </p:txBody>
      </p:sp>
      <p:sp>
        <p:nvSpPr>
          <p:cNvPr id="216070" name="Rectangle 6"/>
          <p:cNvSpPr>
            <a:spLocks noChangeArrowheads="1"/>
          </p:cNvSpPr>
          <p:nvPr/>
        </p:nvSpPr>
        <p:spPr bwMode="auto">
          <a:xfrm>
            <a:off x="304800" y="2514600"/>
            <a:ext cx="8382000" cy="1938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latin typeface="Rockwell" charset="0"/>
                <a:ea typeface="Rockwell" charset="0"/>
                <a:cs typeface="Rockwell" charset="0"/>
              </a:rPr>
              <a:t>The binary system is a digital system. i.e. it uses discrete values to represent data as opposed to a analog systems where information, sound etc. is represented as a continuous range of values. </a:t>
            </a:r>
          </a:p>
          <a:p>
            <a:pPr>
              <a:defRPr/>
            </a:pPr>
            <a:endParaRPr lang="en-US" sz="2000" dirty="0">
              <a:latin typeface="Rockwell" charset="0"/>
              <a:ea typeface="Rockwell" charset="0"/>
              <a:cs typeface="Rockwell" charset="0"/>
            </a:endParaRPr>
          </a:p>
          <a:p>
            <a:pPr>
              <a:defRPr/>
            </a:pPr>
            <a:r>
              <a:rPr lang="en-US" sz="2000" dirty="0">
                <a:latin typeface="Rockwell" charset="0"/>
                <a:ea typeface="Rockwell" charset="0"/>
                <a:cs typeface="Rockwell" charset="0"/>
              </a:rPr>
              <a:t>Other examples of digital systems are smoke signals, </a:t>
            </a:r>
            <a:r>
              <a:rPr lang="en-US" sz="2000" dirty="0" err="1">
                <a:latin typeface="Rockwell" charset="0"/>
                <a:ea typeface="Rockwell" charset="0"/>
                <a:cs typeface="Rockwell" charset="0"/>
              </a:rPr>
              <a:t>morse</a:t>
            </a:r>
            <a:r>
              <a:rPr lang="en-US" sz="2000" dirty="0">
                <a:latin typeface="Rockwell" charset="0"/>
                <a:ea typeface="Rockwell" charset="0"/>
                <a:cs typeface="Rockwell" charset="0"/>
              </a:rPr>
              <a:t> code </a:t>
            </a:r>
            <a:r>
              <a:rPr lang="en-US" sz="2000" dirty="0" smtClean="0">
                <a:latin typeface="Rockwell" charset="0"/>
                <a:ea typeface="Rockwell" charset="0"/>
                <a:cs typeface="Rockwell" charset="0"/>
              </a:rPr>
              <a:t>and </a:t>
            </a:r>
            <a:r>
              <a:rPr lang="en-US" sz="2000" dirty="0">
                <a:latin typeface="Rockwell" charset="0"/>
                <a:ea typeface="Rockwell" charset="0"/>
                <a:cs typeface="Rockwell" charset="0"/>
              </a:rPr>
              <a:t>DNA.</a:t>
            </a:r>
          </a:p>
        </p:txBody>
      </p:sp>
      <p:sp>
        <p:nvSpPr>
          <p:cNvPr id="216071" name="Rectangle 7"/>
          <p:cNvSpPr>
            <a:spLocks noChangeArrowheads="1"/>
          </p:cNvSpPr>
          <p:nvPr/>
        </p:nvSpPr>
        <p:spPr bwMode="auto">
          <a:xfrm>
            <a:off x="304800" y="990600"/>
            <a:ext cx="8382000" cy="11387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dirty="0">
                <a:latin typeface="Rockwell" charset="0"/>
                <a:ea typeface="Rockwell" charset="0"/>
                <a:cs typeface="Rockwell" charset="0"/>
              </a:rPr>
              <a:t>Leibniz imagined a calculating machine in which binary numbers were represented by marbles falling into holes (1) or not (0</a:t>
            </a:r>
            <a:r>
              <a:rPr lang="en-US" sz="2000" dirty="0" smtClean="0">
                <a:latin typeface="Rockwell" charset="0"/>
                <a:ea typeface="Rockwell" charset="0"/>
                <a:cs typeface="Rockwell" charset="0"/>
              </a:rPr>
              <a:t>).</a:t>
            </a:r>
            <a:endParaRPr lang="en-US" sz="1400" dirty="0">
              <a:latin typeface="Rockwell" charset="0"/>
              <a:ea typeface="Rockwell" charset="0"/>
              <a:cs typeface="Rockwell" charset="0"/>
            </a:endParaRPr>
          </a:p>
          <a:p>
            <a:pPr>
              <a:defRPr/>
            </a:pPr>
            <a:endParaRPr lang="en-US" sz="1400" dirty="0">
              <a:latin typeface="Rockwell" charset="0"/>
              <a:ea typeface="Rockwell" charset="0"/>
              <a:cs typeface="Rockwell" charset="0"/>
            </a:endParaRPr>
          </a:p>
          <a:p>
            <a:pPr>
              <a:defRPr/>
            </a:pPr>
            <a:endParaRPr lang="en-US" sz="1400" dirty="0">
              <a:latin typeface="Rockwell" charset="0"/>
              <a:ea typeface="Rockwell" charset="0"/>
              <a:cs typeface="Rockwell" charset="0"/>
            </a:endParaRPr>
          </a:p>
        </p:txBody>
      </p:sp>
      <p:pic>
        <p:nvPicPr>
          <p:cNvPr id="819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876800"/>
            <a:ext cx="23622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5"/>
          <p:cNvSpPr txBox="1">
            <a:spLocks noChangeArrowheads="1"/>
          </p:cNvSpPr>
          <p:nvPr/>
        </p:nvSpPr>
        <p:spPr bwMode="auto">
          <a:xfrm>
            <a:off x="342900" y="4876800"/>
            <a:ext cx="4876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000" dirty="0">
                <a:solidFill>
                  <a:srgbClr val="FFFFFF"/>
                </a:solidFill>
                <a:latin typeface="Rockwell" charset="0"/>
                <a:ea typeface="Rockwell" charset="0"/>
                <a:cs typeface="Rockwell" charset="0"/>
              </a:rPr>
              <a:t>Leibniz saw similarities between the binary system and the Chinese divinatory system “I Ching.”</a:t>
            </a:r>
          </a:p>
          <a:p>
            <a:endParaRPr lang="en-US" altLang="en-US" dirty="0">
              <a:latin typeface="Rockwell" charset="0"/>
              <a:ea typeface="Rockwell" charset="0"/>
              <a:cs typeface="Rockwell" charset="0"/>
            </a:endParaRPr>
          </a:p>
        </p:txBody>
      </p:sp>
      <p:sp>
        <p:nvSpPr>
          <p:cNvPr id="2" name="TextBox 1"/>
          <p:cNvSpPr txBox="1"/>
          <p:nvPr/>
        </p:nvSpPr>
        <p:spPr>
          <a:xfrm>
            <a:off x="304800" y="1664404"/>
            <a:ext cx="3477490" cy="400110"/>
          </a:xfrm>
          <a:prstGeom prst="rect">
            <a:avLst/>
          </a:prstGeom>
          <a:noFill/>
        </p:spPr>
        <p:txBody>
          <a:bodyPr wrap="none" rtlCol="0">
            <a:spAutoFit/>
          </a:bodyPr>
          <a:lstStyle/>
          <a:p>
            <a:r>
              <a:rPr lang="en-US" sz="2000" dirty="0" smtClean="0">
                <a:latin typeface="Rockwell" charset="0"/>
                <a:ea typeface="Rockwell" charset="0"/>
                <a:cs typeface="Rockwell" charset="0"/>
                <a:hlinkClick r:id="rId4"/>
              </a:rPr>
              <a:t>(Maybe something like this)</a:t>
            </a:r>
            <a:endParaRPr lang="en-US" sz="2000" dirty="0">
              <a:latin typeface="Rockwell" charset="0"/>
              <a:ea typeface="Rockwell" charset="0"/>
              <a:cs typeface="Rockwel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ChangeArrowheads="1"/>
          </p:cNvSpPr>
          <p:nvPr/>
        </p:nvSpPr>
        <p:spPr bwMode="auto">
          <a:xfrm>
            <a:off x="2590800" y="4451934"/>
            <a:ext cx="434340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457200" indent="-457200">
              <a:defRPr/>
            </a:pPr>
            <a:r>
              <a:rPr lang="en-US" dirty="0">
                <a:latin typeface="Andale Mono" charset="0"/>
                <a:ea typeface="ＭＳ Ｐゴシック" charset="0"/>
              </a:rPr>
              <a:t>Char. Dec. </a:t>
            </a:r>
            <a:r>
              <a:rPr lang="en-US" dirty="0" smtClean="0">
                <a:latin typeface="Andale Mono" charset="0"/>
                <a:ea typeface="ＭＳ Ｐゴシック" charset="0"/>
              </a:rPr>
              <a:t>Binary</a:t>
            </a:r>
            <a:endParaRPr lang="en-US" dirty="0">
              <a:latin typeface="Andale Mono" charset="0"/>
              <a:ea typeface="ＭＳ Ｐゴシック" charset="0"/>
            </a:endParaRPr>
          </a:p>
          <a:p>
            <a:pPr marL="457200" indent="-457200">
              <a:defRPr/>
            </a:pPr>
            <a:r>
              <a:rPr lang="en-US" dirty="0">
                <a:latin typeface="Andale Mono" charset="0"/>
                <a:ea typeface="ＭＳ Ｐゴシック" charset="0"/>
              </a:rPr>
              <a:t>A   </a:t>
            </a:r>
            <a:r>
              <a:rPr lang="en-US" dirty="0" smtClean="0">
                <a:latin typeface="Andale Mono" charset="0"/>
                <a:ea typeface="ＭＳ Ｐゴシック" charset="0"/>
              </a:rPr>
              <a:t>	  </a:t>
            </a:r>
            <a:r>
              <a:rPr lang="en-US" dirty="0">
                <a:latin typeface="Andale Mono" charset="0"/>
                <a:ea typeface="ＭＳ Ｐゴシック" charset="0"/>
              </a:rPr>
              <a:t>65  </a:t>
            </a:r>
            <a:r>
              <a:rPr lang="en-US" dirty="0" smtClean="0">
                <a:latin typeface="Andale Mono" charset="0"/>
                <a:ea typeface="ＭＳ Ｐゴシック" charset="0"/>
              </a:rPr>
              <a:t> </a:t>
            </a:r>
            <a:r>
              <a:rPr lang="en-US" dirty="0">
                <a:latin typeface="Andale Mono" charset="0"/>
                <a:ea typeface="ＭＳ Ｐゴシック" charset="0"/>
              </a:rPr>
              <a:t>1000001  </a:t>
            </a:r>
          </a:p>
          <a:p>
            <a:pPr marL="457200" indent="-457200">
              <a:defRPr/>
            </a:pPr>
            <a:r>
              <a:rPr lang="en-US" dirty="0">
                <a:latin typeface="Andale Mono" charset="0"/>
                <a:ea typeface="ＭＳ Ｐゴシック" charset="0"/>
              </a:rPr>
              <a:t>B   </a:t>
            </a:r>
            <a:r>
              <a:rPr lang="en-US" dirty="0" smtClean="0">
                <a:latin typeface="Andale Mono" charset="0"/>
                <a:ea typeface="ＭＳ Ｐゴシック" charset="0"/>
              </a:rPr>
              <a:t>	  </a:t>
            </a:r>
            <a:r>
              <a:rPr lang="en-US" dirty="0">
                <a:latin typeface="Andale Mono" charset="0"/>
                <a:ea typeface="ＭＳ Ｐゴシック" charset="0"/>
              </a:rPr>
              <a:t>66   1000010  </a:t>
            </a:r>
          </a:p>
          <a:p>
            <a:pPr marL="457200" indent="-457200">
              <a:defRPr/>
            </a:pPr>
            <a:r>
              <a:rPr lang="en-US" dirty="0">
                <a:latin typeface="Andale Mono" charset="0"/>
                <a:ea typeface="ＭＳ Ｐゴシック" charset="0"/>
              </a:rPr>
              <a:t>C   </a:t>
            </a:r>
            <a:r>
              <a:rPr lang="en-US" dirty="0" smtClean="0">
                <a:latin typeface="Andale Mono" charset="0"/>
                <a:ea typeface="ＭＳ Ｐゴシック" charset="0"/>
              </a:rPr>
              <a:t>	  </a:t>
            </a:r>
            <a:r>
              <a:rPr lang="en-US" dirty="0">
                <a:latin typeface="Andale Mono" charset="0"/>
                <a:ea typeface="ＭＳ Ｐゴシック" charset="0"/>
              </a:rPr>
              <a:t>67   1000011 </a:t>
            </a:r>
          </a:p>
          <a:p>
            <a:pPr marL="457200" indent="-457200">
              <a:defRPr/>
            </a:pPr>
            <a:r>
              <a:rPr lang="en-US" dirty="0">
                <a:latin typeface="Andale Mono" charset="0"/>
                <a:ea typeface="ＭＳ Ｐゴシック" charset="0"/>
              </a:rPr>
              <a:t>D   </a:t>
            </a:r>
            <a:r>
              <a:rPr lang="en-US" dirty="0" smtClean="0">
                <a:latin typeface="Andale Mono" charset="0"/>
                <a:ea typeface="ＭＳ Ｐゴシック" charset="0"/>
              </a:rPr>
              <a:t>	  </a:t>
            </a:r>
            <a:r>
              <a:rPr lang="en-US" dirty="0">
                <a:latin typeface="Andale Mono" charset="0"/>
                <a:ea typeface="ＭＳ Ｐゴシック" charset="0"/>
              </a:rPr>
              <a:t>68   1000100 </a:t>
            </a:r>
          </a:p>
        </p:txBody>
      </p:sp>
      <p:sp>
        <p:nvSpPr>
          <p:cNvPr id="216069" name="Rectangle 5"/>
          <p:cNvSpPr>
            <a:spLocks noChangeArrowheads="1"/>
          </p:cNvSpPr>
          <p:nvPr/>
        </p:nvSpPr>
        <p:spPr bwMode="auto">
          <a:xfrm>
            <a:off x="2438400" y="1085813"/>
            <a:ext cx="5029200" cy="2382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457200" indent="-457200">
              <a:defRPr/>
            </a:pPr>
            <a:r>
              <a:rPr lang="en-US" dirty="0">
                <a:latin typeface="Andale Mono" charset="0"/>
                <a:ea typeface="ＭＳ Ｐゴシック" charset="0"/>
              </a:rPr>
              <a:t>Decimal	   Binary</a:t>
            </a:r>
          </a:p>
          <a:p>
            <a:pPr marL="457200" indent="-457200">
              <a:defRPr/>
            </a:pPr>
            <a:r>
              <a:rPr lang="en-US" dirty="0">
                <a:latin typeface="Andale Mono" charset="0"/>
                <a:ea typeface="ＭＳ Ｐゴシック" charset="0"/>
              </a:rPr>
              <a:t>  1           1  </a:t>
            </a:r>
          </a:p>
          <a:p>
            <a:pPr marL="457200" indent="-457200">
              <a:defRPr/>
            </a:pPr>
            <a:r>
              <a:rPr lang="en-US" dirty="0">
                <a:latin typeface="Andale Mono" charset="0"/>
                <a:ea typeface="ＭＳ Ｐゴシック" charset="0"/>
              </a:rPr>
              <a:t>  2          10  </a:t>
            </a:r>
          </a:p>
          <a:p>
            <a:pPr marL="457200" indent="-457200">
              <a:defRPr/>
            </a:pPr>
            <a:r>
              <a:rPr lang="en-US" dirty="0">
                <a:latin typeface="Andale Mono" charset="0"/>
                <a:ea typeface="ＭＳ Ｐゴシック" charset="0"/>
              </a:rPr>
              <a:t>  3          11</a:t>
            </a:r>
          </a:p>
          <a:p>
            <a:pPr marL="457200" indent="-457200">
              <a:defRPr/>
            </a:pPr>
            <a:r>
              <a:rPr lang="en-US" dirty="0">
                <a:latin typeface="Andale Mono" charset="0"/>
                <a:ea typeface="ＭＳ Ｐゴシック" charset="0"/>
              </a:rPr>
              <a:t>  4         100</a:t>
            </a:r>
          </a:p>
          <a:p>
            <a:pPr marL="457200" indent="-457200" eaLnBrk="1" hangingPunct="1">
              <a:spcBef>
                <a:spcPct val="20000"/>
              </a:spcBef>
              <a:defRPr/>
            </a:pPr>
            <a:endParaRPr lang="en-US" dirty="0">
              <a:latin typeface="Andale Mono" charset="0"/>
              <a:ea typeface="ＭＳ Ｐゴシック" charset="0"/>
            </a:endParaRPr>
          </a:p>
        </p:txBody>
      </p:sp>
      <p:sp>
        <p:nvSpPr>
          <p:cNvPr id="2" name="TextBox 1"/>
          <p:cNvSpPr txBox="1"/>
          <p:nvPr/>
        </p:nvSpPr>
        <p:spPr>
          <a:xfrm>
            <a:off x="0" y="3575087"/>
            <a:ext cx="9144000" cy="461665"/>
          </a:xfrm>
          <a:prstGeom prst="rect">
            <a:avLst/>
          </a:prstGeom>
          <a:noFill/>
        </p:spPr>
        <p:txBody>
          <a:bodyPr wrap="square" rtlCol="0">
            <a:spAutoFit/>
          </a:bodyPr>
          <a:lstStyle/>
          <a:p>
            <a:pPr algn="ctr"/>
            <a:r>
              <a:rPr lang="en-US" dirty="0" smtClean="0">
                <a:latin typeface="Rockwell" charset="0"/>
                <a:ea typeface="Rockwell" charset="0"/>
                <a:cs typeface="Rockwell" charset="0"/>
              </a:rPr>
              <a:t>Representing text in the computer:</a:t>
            </a:r>
            <a:endParaRPr lang="en-US" dirty="0">
              <a:latin typeface="Rockwell" charset="0"/>
              <a:ea typeface="Rockwell" charset="0"/>
              <a:cs typeface="Rockwell" charset="0"/>
            </a:endParaRPr>
          </a:p>
        </p:txBody>
      </p:sp>
      <p:sp>
        <p:nvSpPr>
          <p:cNvPr id="5" name="TextBox 4"/>
          <p:cNvSpPr txBox="1"/>
          <p:nvPr/>
        </p:nvSpPr>
        <p:spPr>
          <a:xfrm>
            <a:off x="-25400" y="152400"/>
            <a:ext cx="9144000" cy="461665"/>
          </a:xfrm>
          <a:prstGeom prst="rect">
            <a:avLst/>
          </a:prstGeom>
          <a:noFill/>
        </p:spPr>
        <p:txBody>
          <a:bodyPr wrap="square" rtlCol="0">
            <a:spAutoFit/>
          </a:bodyPr>
          <a:lstStyle/>
          <a:p>
            <a:pPr algn="ctr"/>
            <a:r>
              <a:rPr lang="en-US" dirty="0" smtClean="0">
                <a:latin typeface="Rockwell" charset="0"/>
                <a:ea typeface="Rockwell" charset="0"/>
                <a:cs typeface="Rockwell" charset="0"/>
              </a:rPr>
              <a:t>The Binary Number System</a:t>
            </a:r>
            <a:endParaRPr lang="en-US" dirty="0">
              <a:latin typeface="Rockwell" charset="0"/>
              <a:ea typeface="Rockwell" charset="0"/>
              <a:cs typeface="Rockwel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a:xfrm>
            <a:off x="533400" y="5943600"/>
            <a:ext cx="3733800" cy="914400"/>
          </a:xfrm>
        </p:spPr>
        <p:txBody>
          <a:bodyPr/>
          <a:lstStyle/>
          <a:p>
            <a:pPr eaLnBrk="1" hangingPunct="1">
              <a:defRPr/>
            </a:pPr>
            <a:r>
              <a:rPr lang="en-US" sz="2000" dirty="0" smtClean="0">
                <a:solidFill>
                  <a:schemeClr val="tx1"/>
                </a:solidFill>
                <a:latin typeface="Rockwell" charset="0"/>
                <a:ea typeface="Rockwell" charset="0"/>
                <a:cs typeface="Rockwell" charset="0"/>
              </a:rPr>
              <a:t>The Jacquard Loom (1801)</a:t>
            </a:r>
          </a:p>
        </p:txBody>
      </p:sp>
      <p:pic>
        <p:nvPicPr>
          <p:cNvPr id="187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577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0115" name="Picture 7" descr="jacquard-punch-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81463"/>
            <a:ext cx="44196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8" descr="jacquard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0"/>
            <a:ext cx="46482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28600" y="0"/>
            <a:ext cx="8686800" cy="1143000"/>
          </a:xfrm>
        </p:spPr>
        <p:txBody>
          <a:bodyPr/>
          <a:lstStyle/>
          <a:p>
            <a:pPr eaLnBrk="1" hangingPunct="1">
              <a:defRPr/>
            </a:pPr>
            <a:r>
              <a:rPr lang="en-US" sz="2800" dirty="0" smtClean="0">
                <a:solidFill>
                  <a:schemeClr val="tx1"/>
                </a:solidFill>
                <a:latin typeface="Rockwell" charset="0"/>
                <a:ea typeface="Rockwell" charset="0"/>
                <a:cs typeface="Rockwell" charset="0"/>
              </a:rPr>
              <a:t>Charles Babbage (1792 -1871)</a:t>
            </a:r>
            <a:r>
              <a:rPr lang="en-US" sz="2000" dirty="0" smtClean="0">
                <a:solidFill>
                  <a:schemeClr val="tx1"/>
                </a:solidFill>
                <a:latin typeface="Rockwell" charset="0"/>
                <a:ea typeface="Rockwell" charset="0"/>
                <a:cs typeface="Rockwell" charset="0"/>
              </a:rPr>
              <a:t/>
            </a:r>
            <a:br>
              <a:rPr lang="en-US" sz="2000" dirty="0" smtClean="0">
                <a:solidFill>
                  <a:schemeClr val="tx1"/>
                </a:solidFill>
                <a:latin typeface="Rockwell" charset="0"/>
                <a:ea typeface="Rockwell" charset="0"/>
                <a:cs typeface="Rockwell" charset="0"/>
              </a:rPr>
            </a:br>
            <a:r>
              <a:rPr lang="en-US" sz="1600" dirty="0" smtClean="0">
                <a:solidFill>
                  <a:schemeClr val="tx1"/>
                </a:solidFill>
                <a:latin typeface="Rockwell" charset="0"/>
                <a:ea typeface="Rockwell" charset="0"/>
                <a:cs typeface="Rockwell" charset="0"/>
              </a:rPr>
              <a:t>British professor of mathematics</a:t>
            </a:r>
            <a:endParaRPr lang="en-US" dirty="0" smtClean="0">
              <a:solidFill>
                <a:schemeClr val="tx1"/>
              </a:solidFill>
              <a:latin typeface="Rockwell" charset="0"/>
              <a:ea typeface="Rockwell" charset="0"/>
              <a:cs typeface="Rockwell" charset="0"/>
            </a:endParaRPr>
          </a:p>
        </p:txBody>
      </p:sp>
      <p:pic>
        <p:nvPicPr>
          <p:cNvPr id="860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 y="1246187"/>
            <a:ext cx="406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7"/>
          <p:cNvSpPr>
            <a:spLocks noChangeArrowheads="1"/>
          </p:cNvSpPr>
          <p:nvPr/>
        </p:nvSpPr>
        <p:spPr bwMode="auto">
          <a:xfrm>
            <a:off x="5029200" y="1193800"/>
            <a:ext cx="3962400" cy="2892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000" dirty="0">
                <a:latin typeface="Rockwell" charset="0"/>
                <a:ea typeface="Rockwell" charset="0"/>
                <a:cs typeface="Rockwell" charset="0"/>
              </a:rPr>
              <a:t>The Analytical Engine (1837 )</a:t>
            </a:r>
          </a:p>
          <a:p>
            <a:r>
              <a:rPr lang="en-US" altLang="en-US" sz="1800" dirty="0">
                <a:latin typeface="Rockwell" charset="0"/>
                <a:ea typeface="Rockwell" charset="0"/>
                <a:cs typeface="Rockwell" charset="0"/>
              </a:rPr>
              <a:t>A portion of Charles Babbage's Analytical Engine. Only partially built at the time of Babbage's death in 1871, this portion contains the </a:t>
            </a:r>
            <a:r>
              <a:rPr lang="ja-JP" altLang="en-US" sz="1800" dirty="0">
                <a:latin typeface="Rockwell" charset="0"/>
                <a:ea typeface="Rockwell" charset="0"/>
                <a:cs typeface="Rockwell" charset="0"/>
              </a:rPr>
              <a:t>“</a:t>
            </a:r>
            <a:r>
              <a:rPr lang="en-US" altLang="ja-JP" sz="1800" dirty="0">
                <a:latin typeface="Rockwell" charset="0"/>
                <a:ea typeface="Rockwell" charset="0"/>
                <a:cs typeface="Rockwell" charset="0"/>
              </a:rPr>
              <a:t>mill</a:t>
            </a:r>
            <a:r>
              <a:rPr lang="ja-JP" altLang="en-US" sz="1800" dirty="0">
                <a:latin typeface="Rockwell" charset="0"/>
                <a:ea typeface="Rockwell" charset="0"/>
                <a:cs typeface="Rockwell" charset="0"/>
              </a:rPr>
              <a:t>”</a:t>
            </a:r>
            <a:r>
              <a:rPr lang="en-US" altLang="ja-JP" sz="1800" dirty="0">
                <a:latin typeface="Rockwell" charset="0"/>
                <a:ea typeface="Rockwell" charset="0"/>
                <a:cs typeface="Rockwell" charset="0"/>
              </a:rPr>
              <a:t> (functionally analogous to a modern computer's central processing unit) and a printing mechanism. (It was completed 1910.)</a:t>
            </a:r>
            <a:endParaRPr lang="en-US" altLang="en-US" sz="1800" dirty="0">
              <a:latin typeface="Rockwell" charset="0"/>
              <a:ea typeface="Rockwell" charset="0"/>
              <a:cs typeface="Rockwell" charset="0"/>
            </a:endParaRPr>
          </a:p>
        </p:txBody>
      </p:sp>
      <p:pic>
        <p:nvPicPr>
          <p:cNvPr id="86020" name="Picture 8" descr="babbagepunchcard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4876800"/>
            <a:ext cx="30607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Rectangle 9"/>
          <p:cNvSpPr>
            <a:spLocks noChangeArrowheads="1"/>
          </p:cNvSpPr>
          <p:nvPr/>
        </p:nvSpPr>
        <p:spPr bwMode="auto">
          <a:xfrm>
            <a:off x="609600" y="5210175"/>
            <a:ext cx="4343400" cy="101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a:latin typeface="Rockwell" charset="0"/>
                <a:ea typeface="Rockwell" charset="0"/>
                <a:cs typeface="Rockwell" charset="0"/>
              </a:rPr>
              <a:t>Punch card used to input information/instructions into the Analytical Engine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p:cNvSpPr>
            <a:spLocks noGrp="1" noChangeArrowheads="1"/>
          </p:cNvSpPr>
          <p:nvPr>
            <p:ph type="ctrTitle"/>
          </p:nvPr>
        </p:nvSpPr>
        <p:spPr>
          <a:xfrm>
            <a:off x="0" y="4572000"/>
            <a:ext cx="9144000" cy="914400"/>
          </a:xfrm>
        </p:spPr>
        <p:txBody>
          <a:bodyPr/>
          <a:lstStyle/>
          <a:p>
            <a:pPr eaLnBrk="1" hangingPunct="1"/>
            <a:r>
              <a:rPr lang="en-US" altLang="en-US" sz="2400" dirty="0">
                <a:solidFill>
                  <a:schemeClr val="tx1"/>
                </a:solidFill>
                <a:latin typeface="Rockwell" charset="0"/>
                <a:ea typeface="Rockwell" charset="0"/>
                <a:cs typeface="Rockwell" charset="0"/>
              </a:rPr>
              <a:t>Ada Lovelace (1815-1852), </a:t>
            </a:r>
            <a:r>
              <a:rPr lang="ja-JP" altLang="en-US" sz="2400" dirty="0">
                <a:solidFill>
                  <a:schemeClr val="tx1"/>
                </a:solidFill>
                <a:latin typeface="Rockwell" charset="0"/>
                <a:ea typeface="Rockwell" charset="0"/>
                <a:cs typeface="Rockwell" charset="0"/>
              </a:rPr>
              <a:t>“</a:t>
            </a:r>
            <a:r>
              <a:rPr lang="en-US" altLang="ja-JP" sz="2400" dirty="0">
                <a:solidFill>
                  <a:schemeClr val="tx1"/>
                </a:solidFill>
                <a:latin typeface="Rockwell" charset="0"/>
                <a:ea typeface="Rockwell" charset="0"/>
                <a:cs typeface="Rockwell" charset="0"/>
              </a:rPr>
              <a:t>The First Computer Programmer</a:t>
            </a:r>
            <a:r>
              <a:rPr lang="ja-JP" altLang="en-US" sz="2400" dirty="0" smtClean="0">
                <a:solidFill>
                  <a:schemeClr val="tx1"/>
                </a:solidFill>
                <a:latin typeface="Rockwell" charset="0"/>
                <a:ea typeface="Rockwell" charset="0"/>
                <a:cs typeface="Rockwell" charset="0"/>
              </a:rPr>
              <a:t>”</a:t>
            </a:r>
            <a:r>
              <a:rPr lang="en-US" altLang="ja-JP" sz="2400" dirty="0">
                <a:solidFill>
                  <a:schemeClr val="tx1"/>
                </a:solidFill>
                <a:latin typeface="Rockwell" charset="0"/>
                <a:ea typeface="Rockwell" charset="0"/>
                <a:cs typeface="Rockwell" charset="0"/>
              </a:rPr>
              <a:t/>
            </a:r>
            <a:br>
              <a:rPr lang="en-US" altLang="ja-JP" sz="2400" dirty="0">
                <a:solidFill>
                  <a:schemeClr val="tx1"/>
                </a:solidFill>
                <a:latin typeface="Rockwell" charset="0"/>
                <a:ea typeface="Rockwell" charset="0"/>
                <a:cs typeface="Rockwell" charset="0"/>
              </a:rPr>
            </a:br>
            <a:r>
              <a:rPr lang="en-US" altLang="ja-JP" sz="1800" dirty="0">
                <a:solidFill>
                  <a:schemeClr val="tx1"/>
                </a:solidFill>
                <a:latin typeface="Rockwell" charset="0"/>
                <a:ea typeface="Rockwell" charset="0"/>
                <a:cs typeface="Rockwell" charset="0"/>
              </a:rPr>
              <a:t> English mathematician and writer</a:t>
            </a:r>
            <a:endParaRPr lang="en-US" altLang="en-US" sz="1800" dirty="0">
              <a:solidFill>
                <a:schemeClr val="tx1"/>
              </a:solidFill>
              <a:latin typeface="Rockwell" charset="0"/>
              <a:ea typeface="Rockwell" charset="0"/>
              <a:cs typeface="Rockwell" charset="0"/>
            </a:endParaRPr>
          </a:p>
        </p:txBody>
      </p:sp>
      <p:pic>
        <p:nvPicPr>
          <p:cNvPr id="189448"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545" y="254000"/>
            <a:ext cx="3491310" cy="434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9449" name="Rectangle 1033"/>
          <p:cNvSpPr>
            <a:spLocks noChangeArrowheads="1"/>
          </p:cNvSpPr>
          <p:nvPr/>
        </p:nvSpPr>
        <p:spPr bwMode="auto">
          <a:xfrm>
            <a:off x="152400" y="5448300"/>
            <a:ext cx="89916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600" dirty="0">
                <a:latin typeface="Rockwell" charset="0"/>
                <a:ea typeface="Rockwell" charset="0"/>
                <a:cs typeface="Rockwell" charset="0"/>
              </a:rPr>
              <a:t>Published </a:t>
            </a:r>
            <a:r>
              <a:rPr lang="en-US" sz="1600" i="1" dirty="0">
                <a:latin typeface="Rockwell" charset="0"/>
                <a:ea typeface="Rockwell" charset="0"/>
                <a:cs typeface="Rockwell" charset="0"/>
              </a:rPr>
              <a:t>Observations on Mr. Babbage's Analytical Engine</a:t>
            </a:r>
            <a:r>
              <a:rPr lang="en-US" sz="1600" dirty="0">
                <a:latin typeface="Rockwell" charset="0"/>
                <a:ea typeface="Rockwell" charset="0"/>
                <a:cs typeface="Rockwell" charset="0"/>
              </a:rPr>
              <a:t> in 1843. This paper explained that the machine used </a:t>
            </a:r>
            <a:r>
              <a:rPr lang="en-US" sz="1600" i="1" dirty="0">
                <a:latin typeface="Rockwell" charset="0"/>
                <a:ea typeface="Rockwell" charset="0"/>
                <a:cs typeface="Rockwell" charset="0"/>
              </a:rPr>
              <a:t>Operation Cards</a:t>
            </a:r>
            <a:r>
              <a:rPr lang="en-US" sz="1600" dirty="0">
                <a:latin typeface="Rockwell" charset="0"/>
                <a:ea typeface="Rockwell" charset="0"/>
                <a:cs typeface="Rockwell" charset="0"/>
              </a:rPr>
              <a:t> to perform arithmetic on numerical data and respond to symbols representing data. She emphasized the ability to program the machine. It is for this emphasis and development that she is considered the inventor of  computer programming.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381000"/>
            <a:ext cx="9144000" cy="1066800"/>
          </a:xfrm>
        </p:spPr>
        <p:txBody>
          <a:bodyPr/>
          <a:lstStyle/>
          <a:p>
            <a:pPr eaLnBrk="1" hangingPunct="1">
              <a:defRPr/>
            </a:pPr>
            <a:r>
              <a:rPr lang="en-US" sz="3200" b="1" dirty="0" smtClean="0">
                <a:solidFill>
                  <a:schemeClr val="tx1"/>
                </a:solidFill>
                <a:latin typeface="Rockwell"/>
                <a:cs typeface="Rockwell"/>
              </a:rPr>
              <a:t>George Boole (1815-1864)</a:t>
            </a:r>
            <a:br>
              <a:rPr lang="en-US" sz="3200" b="1" dirty="0" smtClean="0">
                <a:solidFill>
                  <a:schemeClr val="tx1"/>
                </a:solidFill>
                <a:latin typeface="Rockwell"/>
                <a:cs typeface="Rockwell"/>
              </a:rPr>
            </a:br>
            <a:r>
              <a:rPr lang="en-US" sz="3600" dirty="0"/>
              <a:t> </a:t>
            </a:r>
            <a:r>
              <a:rPr lang="en-US" sz="2000" dirty="0">
                <a:solidFill>
                  <a:schemeClr val="tx1"/>
                </a:solidFill>
                <a:latin typeface="Rockwell" charset="0"/>
                <a:ea typeface="Rockwell" charset="0"/>
                <a:cs typeface="Rockwell" charset="0"/>
              </a:rPr>
              <a:t>English mathematician, philosopher and </a:t>
            </a:r>
            <a:r>
              <a:rPr lang="en-US" sz="2000" dirty="0" smtClean="0">
                <a:solidFill>
                  <a:schemeClr val="tx1"/>
                </a:solidFill>
                <a:latin typeface="Rockwell" charset="0"/>
                <a:ea typeface="Rockwell" charset="0"/>
                <a:cs typeface="Rockwell" charset="0"/>
              </a:rPr>
              <a:t>logician</a:t>
            </a:r>
          </a:p>
        </p:txBody>
      </p:sp>
      <p:sp>
        <p:nvSpPr>
          <p:cNvPr id="19462" name="Rectangle 6"/>
          <p:cNvSpPr>
            <a:spLocks noChangeArrowheads="1"/>
          </p:cNvSpPr>
          <p:nvPr/>
        </p:nvSpPr>
        <p:spPr bwMode="auto">
          <a:xfrm>
            <a:off x="533400" y="2362200"/>
            <a:ext cx="54102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endParaRPr lang="en-US" altLang="en-US" sz="2000" dirty="0" smtClean="0">
              <a:latin typeface="Rockwell" charset="0"/>
            </a:endParaRPr>
          </a:p>
          <a:p>
            <a:r>
              <a:rPr lang="en-US" altLang="en-US" sz="2000" dirty="0" smtClean="0">
                <a:latin typeface="Rockwell" charset="0"/>
              </a:rPr>
              <a:t>“Boolean algebra” </a:t>
            </a:r>
            <a:r>
              <a:rPr lang="en-US" altLang="en-US" sz="2000" dirty="0">
                <a:latin typeface="Rockwell" charset="0"/>
              </a:rPr>
              <a:t>provided a basic logic for operations on </a:t>
            </a:r>
            <a:r>
              <a:rPr lang="en-US" altLang="en-US" sz="2000" dirty="0" smtClean="0">
                <a:latin typeface="Rockwell" charset="0"/>
              </a:rPr>
              <a:t>the binary numbers 0 and 1. </a:t>
            </a:r>
          </a:p>
          <a:p>
            <a:endParaRPr lang="en-US" altLang="en-US" sz="2000" dirty="0">
              <a:latin typeface="Rockwell" charset="0"/>
            </a:endParaRPr>
          </a:p>
          <a:p>
            <a:r>
              <a:rPr lang="en-US" altLang="en-US" sz="2000" dirty="0" smtClean="0">
                <a:latin typeface="Rockwell" charset="0"/>
              </a:rPr>
              <a:t>Boole </a:t>
            </a:r>
            <a:r>
              <a:rPr lang="en-US" altLang="en-US" sz="2000" dirty="0">
                <a:latin typeface="Rockwell" charset="0"/>
              </a:rPr>
              <a:t>introduced three </a:t>
            </a:r>
            <a:r>
              <a:rPr lang="en-US" altLang="en-US" sz="2000" dirty="0" smtClean="0">
                <a:latin typeface="Rockwell" charset="0"/>
              </a:rPr>
              <a:t>operators: </a:t>
            </a:r>
          </a:p>
          <a:p>
            <a:r>
              <a:rPr lang="en-US" altLang="en-US" sz="2000" dirty="0" smtClean="0">
                <a:latin typeface="Rockwell" charset="0"/>
              </a:rPr>
              <a:t>AND</a:t>
            </a:r>
            <a:r>
              <a:rPr lang="en-US" altLang="en-US" sz="2000" dirty="0">
                <a:latin typeface="Rockwell" charset="0"/>
              </a:rPr>
              <a:t>, OR, NOT</a:t>
            </a:r>
            <a:r>
              <a:rPr lang="en-US" altLang="en-US" sz="1600" dirty="0">
                <a:ea typeface="Osaka" charset="0"/>
              </a:rPr>
              <a:t>.</a:t>
            </a:r>
            <a:endParaRPr lang="en-US" altLang="en-US" sz="1200" dirty="0">
              <a:latin typeface="Times New Roman" charset="0"/>
              <a:ea typeface="Osaka" charset="0"/>
            </a:endParaRPr>
          </a:p>
          <a:p>
            <a:endParaRPr lang="en-US" altLang="en-US" sz="1200" dirty="0">
              <a:latin typeface="Times New Roman" charset="0"/>
              <a:ea typeface="Osaka" charset="0"/>
            </a:endParaRPr>
          </a:p>
          <a:p>
            <a:endParaRPr lang="en-US" altLang="en-US" sz="1200" dirty="0">
              <a:latin typeface="Times New Roman" charset="0"/>
              <a:ea typeface="Osaka" charset="0"/>
            </a:endParaRPr>
          </a:p>
        </p:txBody>
      </p:sp>
      <p:pic>
        <p:nvPicPr>
          <p:cNvPr id="2" name="Picture 1"/>
          <p:cNvPicPr>
            <a:picLocks noChangeAspect="1"/>
          </p:cNvPicPr>
          <p:nvPr/>
        </p:nvPicPr>
        <p:blipFill>
          <a:blip r:embed="rId3"/>
          <a:stretch>
            <a:fillRect/>
          </a:stretch>
        </p:blipFill>
        <p:spPr>
          <a:xfrm>
            <a:off x="6248400" y="1981200"/>
            <a:ext cx="2540000" cy="3505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253207"/>
            <a:ext cx="9144000" cy="698500"/>
          </a:xfrm>
        </p:spPr>
        <p:txBody>
          <a:bodyPr/>
          <a:lstStyle/>
          <a:p>
            <a:pPr eaLnBrk="1" hangingPunct="1">
              <a:defRPr/>
            </a:pPr>
            <a:r>
              <a:rPr lang="en-US" sz="2800" b="1" dirty="0" smtClean="0">
                <a:solidFill>
                  <a:schemeClr val="tx1"/>
                </a:solidFill>
                <a:latin typeface="Rockwell"/>
                <a:cs typeface="Rockwell"/>
              </a:rPr>
              <a:t>Claude Shannon (1916-2001</a:t>
            </a:r>
            <a:r>
              <a:rPr lang="en-US" sz="2800" b="1" dirty="0">
                <a:solidFill>
                  <a:schemeClr val="tx1"/>
                </a:solidFill>
                <a:latin typeface="Rockwell"/>
                <a:cs typeface="Rockwell"/>
              </a:rPr>
              <a:t>)</a:t>
            </a:r>
            <a:br>
              <a:rPr lang="en-US" sz="2800" b="1" dirty="0">
                <a:solidFill>
                  <a:schemeClr val="tx1"/>
                </a:solidFill>
                <a:latin typeface="Rockwell"/>
                <a:cs typeface="Rockwell"/>
              </a:rPr>
            </a:br>
            <a:r>
              <a:rPr lang="en-US" sz="2800" b="1" dirty="0">
                <a:solidFill>
                  <a:schemeClr val="tx1"/>
                </a:solidFill>
                <a:latin typeface="Rockwell"/>
                <a:cs typeface="Rockwell"/>
              </a:rPr>
              <a:t> </a:t>
            </a:r>
            <a:r>
              <a:rPr lang="en-US" sz="1800" b="1" dirty="0">
                <a:solidFill>
                  <a:schemeClr val="tx1"/>
                </a:solidFill>
                <a:latin typeface="Rockwell"/>
                <a:cs typeface="Rockwell"/>
              </a:rPr>
              <a:t>American mathematician, electrical engineer, and cryptographer</a:t>
            </a:r>
            <a:endParaRPr lang="en-US" sz="1800" dirty="0" smtClean="0">
              <a:solidFill>
                <a:schemeClr val="tx1"/>
              </a:solidFill>
              <a:latin typeface="Rockwell"/>
              <a:cs typeface="Rockwell"/>
            </a:endParaRPr>
          </a:p>
        </p:txBody>
      </p:sp>
      <p:sp>
        <p:nvSpPr>
          <p:cNvPr id="20485" name="Rectangle 5"/>
          <p:cNvSpPr>
            <a:spLocks noChangeArrowheads="1"/>
          </p:cNvSpPr>
          <p:nvPr/>
        </p:nvSpPr>
        <p:spPr bwMode="auto">
          <a:xfrm>
            <a:off x="533400" y="1066800"/>
            <a:ext cx="3733800" cy="3540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sz="2000">
              <a:latin typeface="Rockwell"/>
              <a:ea typeface="ＭＳ Ｐゴシック" charset="0"/>
              <a:cs typeface="Rockwell"/>
            </a:endParaRPr>
          </a:p>
          <a:p>
            <a:pPr>
              <a:defRPr/>
            </a:pPr>
            <a:r>
              <a:rPr lang="en-US" sz="2000">
                <a:latin typeface="Rockwell"/>
                <a:ea typeface="ＭＳ Ｐゴシック" charset="0"/>
                <a:cs typeface="Rockwell"/>
              </a:rPr>
              <a:t>In </a:t>
            </a:r>
            <a:r>
              <a:rPr lang="en-US" sz="2000" i="1">
                <a:latin typeface="Rockwell"/>
                <a:ea typeface="ＭＳ Ｐゴシック" charset="0"/>
                <a:cs typeface="Rockwell"/>
              </a:rPr>
              <a:t>A Symbolic Analysis of Relay and Switching Circuits (1938) </a:t>
            </a:r>
            <a:r>
              <a:rPr lang="en-US" sz="2000">
                <a:latin typeface="Rockwell"/>
                <a:ea typeface="ＭＳ Ｐゴシック" charset="0"/>
                <a:cs typeface="Rockwell"/>
              </a:rPr>
              <a:t>Shannon describes how binary statement (1/0 or true/false) could be represented by an electronic circuit being either on or off. This was a very important step towards the digital computer. </a:t>
            </a:r>
          </a:p>
          <a:p>
            <a:pPr>
              <a:defRPr/>
            </a:pPr>
            <a:endParaRPr lang="en-US" sz="1200">
              <a:latin typeface="Rockwell"/>
              <a:ea typeface="ＭＳ Ｐゴシック" charset="0"/>
              <a:cs typeface="Rockwell"/>
            </a:endParaRPr>
          </a:p>
          <a:p>
            <a:pPr>
              <a:defRPr/>
            </a:pPr>
            <a:endParaRPr lang="en-US" sz="1200">
              <a:latin typeface="Rockwell"/>
              <a:ea typeface="ＭＳ Ｐゴシック" charset="0"/>
              <a:cs typeface="Rockwell"/>
            </a:endParaRPr>
          </a:p>
        </p:txBody>
      </p:sp>
      <p:pic>
        <p:nvPicPr>
          <p:cNvPr id="972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039393"/>
            <a:ext cx="35052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115468"/>
            <a:ext cx="35052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01068"/>
            <a:ext cx="35052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286668"/>
            <a:ext cx="35052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11"/>
          <p:cNvSpPr>
            <a:spLocks noChangeArrowheads="1"/>
          </p:cNvSpPr>
          <p:nvPr/>
        </p:nvSpPr>
        <p:spPr bwMode="auto">
          <a:xfrm>
            <a:off x="381000" y="5105400"/>
            <a:ext cx="8610600" cy="132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2000" smtClean="0">
                <a:latin typeface="Rockwell" charset="0"/>
              </a:rPr>
              <a:t>DVDs </a:t>
            </a:r>
            <a:r>
              <a:rPr lang="en-US" altLang="en-US" sz="2000">
                <a:latin typeface="Rockwell" charset="0"/>
              </a:rPr>
              <a:t>use microscopic dark spots on the surface of the disk to indicate "off," while the ordinary shiny surface is considered "on." Hard disks use magnetism, while computer memory uses electric charges stored in tiny capacitors to indicate "on" or "off."</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p:cNvSpPr>
            <a:spLocks noGrp="1" noChangeArrowheads="1"/>
          </p:cNvSpPr>
          <p:nvPr>
            <p:ph type="ctrTitle"/>
          </p:nvPr>
        </p:nvSpPr>
        <p:spPr>
          <a:xfrm>
            <a:off x="12700" y="49659"/>
            <a:ext cx="9144000" cy="773911"/>
          </a:xfrm>
        </p:spPr>
        <p:txBody>
          <a:bodyPr/>
          <a:lstStyle/>
          <a:p>
            <a:r>
              <a:rPr lang="en-US" altLang="en-US" sz="2400" b="1" dirty="0">
                <a:solidFill>
                  <a:schemeClr val="tx1"/>
                </a:solidFill>
                <a:latin typeface="Rockwell" charset="0"/>
                <a:ea typeface="Rockwell" charset="0"/>
                <a:cs typeface="Rockwell" charset="0"/>
              </a:rPr>
              <a:t>Alan M Turing (</a:t>
            </a:r>
            <a:r>
              <a:rPr lang="en-US" altLang="en-US" sz="2400" b="1" dirty="0" smtClean="0">
                <a:solidFill>
                  <a:schemeClr val="tx1"/>
                </a:solidFill>
                <a:latin typeface="Rockwell" charset="0"/>
                <a:ea typeface="Rockwell" charset="0"/>
                <a:cs typeface="Rockwell" charset="0"/>
              </a:rPr>
              <a:t>1912-1954)</a:t>
            </a:r>
            <a:br>
              <a:rPr lang="en-US" altLang="en-US" sz="2400" b="1" dirty="0" smtClean="0">
                <a:solidFill>
                  <a:schemeClr val="tx1"/>
                </a:solidFill>
                <a:latin typeface="Rockwell" charset="0"/>
                <a:ea typeface="Rockwell" charset="0"/>
                <a:cs typeface="Rockwell" charset="0"/>
              </a:rPr>
            </a:br>
            <a:r>
              <a:rPr lang="en-US" altLang="en-US" sz="1800" b="1" dirty="0" smtClean="0">
                <a:solidFill>
                  <a:schemeClr val="tx1"/>
                </a:solidFill>
                <a:latin typeface="Rockwell" charset="0"/>
                <a:ea typeface="Rockwell" charset="0"/>
                <a:cs typeface="Rockwell" charset="0"/>
              </a:rPr>
              <a:t>British </a:t>
            </a:r>
            <a:r>
              <a:rPr lang="en-US" altLang="en-US" sz="1800" b="1" dirty="0">
                <a:solidFill>
                  <a:schemeClr val="tx1"/>
                </a:solidFill>
                <a:latin typeface="Rockwell" charset="0"/>
                <a:ea typeface="Rockwell" charset="0"/>
                <a:cs typeface="Rockwell" charset="0"/>
              </a:rPr>
              <a:t>Mathematician and </a:t>
            </a:r>
            <a:r>
              <a:rPr lang="en-US" altLang="en-US" sz="1800" b="1" dirty="0" smtClean="0">
                <a:solidFill>
                  <a:schemeClr val="tx1"/>
                </a:solidFill>
                <a:latin typeface="Rockwell" charset="0"/>
                <a:ea typeface="Rockwell" charset="0"/>
                <a:cs typeface="Rockwell" charset="0"/>
              </a:rPr>
              <a:t>Cryptographer</a:t>
            </a:r>
            <a:endParaRPr lang="en-US" altLang="en-US" sz="1800" b="1" dirty="0">
              <a:solidFill>
                <a:schemeClr val="tx1"/>
              </a:solidFill>
              <a:latin typeface="Rockwell" charset="0"/>
              <a:ea typeface="Rockwell" charset="0"/>
              <a:cs typeface="Rockwell" charset="0"/>
            </a:endParaRPr>
          </a:p>
        </p:txBody>
      </p:sp>
      <p:sp>
        <p:nvSpPr>
          <p:cNvPr id="185355" name="Rectangle 1035"/>
          <p:cNvSpPr>
            <a:spLocks noChangeArrowheads="1"/>
          </p:cNvSpPr>
          <p:nvPr/>
        </p:nvSpPr>
        <p:spPr bwMode="auto">
          <a:xfrm>
            <a:off x="1117600" y="1245520"/>
            <a:ext cx="6934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altLang="en-US" sz="1800" dirty="0" smtClean="0">
                <a:solidFill>
                  <a:srgbClr val="FFFFFF"/>
                </a:solidFill>
                <a:latin typeface="Rockwell" charset="0"/>
                <a:ea typeface="Rockwell" charset="0"/>
                <a:cs typeface="Rockwell" charset="0"/>
              </a:rPr>
              <a:t>Turing </a:t>
            </a:r>
            <a:r>
              <a:rPr lang="en-US" altLang="en-US" sz="1800" dirty="0">
                <a:solidFill>
                  <a:srgbClr val="FFFFFF"/>
                </a:solidFill>
                <a:latin typeface="Rockwell" charset="0"/>
                <a:ea typeface="Rockwell" charset="0"/>
                <a:cs typeface="Rockwell" charset="0"/>
              </a:rPr>
              <a:t>Machine (1936</a:t>
            </a:r>
            <a:r>
              <a:rPr lang="en-US" altLang="en-US" sz="1800" dirty="0" smtClean="0">
                <a:solidFill>
                  <a:srgbClr val="FFFFFF"/>
                </a:solidFill>
                <a:latin typeface="Rockwell" charset="0"/>
                <a:ea typeface="Rockwell" charset="0"/>
                <a:cs typeface="Rockwell" charset="0"/>
              </a:rPr>
              <a:t>):</a:t>
            </a:r>
            <a:r>
              <a:rPr lang="en-US" altLang="en-US" sz="1800" dirty="0">
                <a:solidFill>
                  <a:srgbClr val="FFFFFF"/>
                </a:solidFill>
                <a:latin typeface="Rockwell" charset="0"/>
                <a:ea typeface="Rockwell" charset="0"/>
                <a:cs typeface="Rockwell" charset="0"/>
              </a:rPr>
              <a:t> </a:t>
            </a:r>
            <a:r>
              <a:rPr lang="en-US" altLang="en-US" sz="1800" dirty="0" smtClean="0">
                <a:solidFill>
                  <a:srgbClr val="FFFFFF"/>
                </a:solidFill>
                <a:latin typeface="Rockwell" charset="0"/>
                <a:ea typeface="Rockwell" charset="0"/>
                <a:cs typeface="Rockwell" charset="0"/>
              </a:rPr>
              <a:t>A </a:t>
            </a:r>
            <a:r>
              <a:rPr lang="en-US" altLang="en-US" sz="1800" dirty="0">
                <a:solidFill>
                  <a:srgbClr val="FFFFFF"/>
                </a:solidFill>
                <a:latin typeface="Rockwell" charset="0"/>
                <a:ea typeface="Rockwell" charset="0"/>
                <a:cs typeface="Rockwell" charset="0"/>
              </a:rPr>
              <a:t>basic abstract symbol-manipulating </a:t>
            </a:r>
            <a:r>
              <a:rPr lang="en-US" altLang="en-US" sz="1800" dirty="0" smtClean="0">
                <a:solidFill>
                  <a:srgbClr val="FFFFFF"/>
                </a:solidFill>
                <a:latin typeface="Rockwell" charset="0"/>
                <a:ea typeface="Rockwell" charset="0"/>
                <a:cs typeface="Rockwell" charset="0"/>
              </a:rPr>
              <a:t>mathematical model which can </a:t>
            </a:r>
            <a:r>
              <a:rPr lang="en-US" altLang="en-US" sz="1800" dirty="0">
                <a:solidFill>
                  <a:srgbClr val="FFFFFF"/>
                </a:solidFill>
                <a:latin typeface="Rockwell" charset="0"/>
                <a:ea typeface="Rockwell" charset="0"/>
                <a:cs typeface="Rockwell" charset="0"/>
              </a:rPr>
              <a:t>be adapted to simulate the logic of any computer.</a:t>
            </a:r>
          </a:p>
        </p:txBody>
      </p:sp>
      <p:pic>
        <p:nvPicPr>
          <p:cNvPr id="4" name="Picture 3"/>
          <p:cNvPicPr>
            <a:picLocks noChangeAspect="1"/>
          </p:cNvPicPr>
          <p:nvPr/>
        </p:nvPicPr>
        <p:blipFill>
          <a:blip r:embed="rId3"/>
          <a:stretch>
            <a:fillRect/>
          </a:stretch>
        </p:blipFill>
        <p:spPr>
          <a:xfrm>
            <a:off x="1346200" y="2438400"/>
            <a:ext cx="6477000" cy="3958697"/>
          </a:xfrm>
          <a:prstGeom prst="rect">
            <a:avLst/>
          </a:prstGeom>
        </p:spPr>
      </p:pic>
    </p:spTree>
    <p:extLst>
      <p:ext uri="{BB962C8B-B14F-4D97-AF65-F5344CB8AC3E}">
        <p14:creationId xmlns:p14="http://schemas.microsoft.com/office/powerpoint/2010/main" val="205688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A65"/>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0F3D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dirty="0">
              <a:solidFill>
                <a:prstClr val="white"/>
              </a:solidFill>
            </a:endParaRPr>
          </a:p>
        </p:txBody>
      </p:sp>
      <p:sp>
        <p:nvSpPr>
          <p:cNvPr id="2" name="Title 1"/>
          <p:cNvSpPr>
            <a:spLocks noGrp="1"/>
          </p:cNvSpPr>
          <p:nvPr>
            <p:ph type="ctrTitle"/>
          </p:nvPr>
        </p:nvSpPr>
        <p:spPr>
          <a:xfrm>
            <a:off x="862011" y="891823"/>
            <a:ext cx="7636935" cy="1964267"/>
          </a:xfrm>
        </p:spPr>
        <p:txBody>
          <a:bodyPr>
            <a:normAutofit/>
          </a:bodyPr>
          <a:lstStyle/>
          <a:p>
            <a:r>
              <a:rPr lang="en-US" sz="3600" dirty="0" smtClean="0"/>
              <a:t/>
            </a:r>
            <a:br>
              <a:rPr lang="en-US" sz="3600" dirty="0" smtClean="0"/>
            </a:br>
            <a:endParaRPr lang="en-US" sz="3600" dirty="0"/>
          </a:p>
        </p:txBody>
      </p:sp>
      <p:sp>
        <p:nvSpPr>
          <p:cNvPr id="3" name="TextBox 2"/>
          <p:cNvSpPr txBox="1"/>
          <p:nvPr/>
        </p:nvSpPr>
        <p:spPr>
          <a:xfrm>
            <a:off x="-12700" y="2120949"/>
            <a:ext cx="9144000" cy="2616101"/>
          </a:xfrm>
          <a:prstGeom prst="rect">
            <a:avLst/>
          </a:prstGeom>
          <a:noFill/>
        </p:spPr>
        <p:txBody>
          <a:bodyPr wrap="square" rtlCol="0">
            <a:spAutoFit/>
          </a:bodyPr>
          <a:lstStyle/>
          <a:p>
            <a:pPr algn="ctr" defTabSz="457200" eaLnBrk="1" fontAlgn="auto" hangingPunct="1">
              <a:spcBef>
                <a:spcPts val="0"/>
              </a:spcBef>
              <a:spcAft>
                <a:spcPts val="0"/>
              </a:spcAft>
            </a:pPr>
            <a:r>
              <a:rPr lang="en-US" sz="3200" b="1" dirty="0" smtClean="0">
                <a:solidFill>
                  <a:prstClr val="black"/>
                </a:solidFill>
                <a:latin typeface="Calibri"/>
                <a:ea typeface=""/>
              </a:rPr>
              <a:t>Lecture Interaction</a:t>
            </a:r>
          </a:p>
          <a:p>
            <a:pPr algn="ctr" defTabSz="457200" eaLnBrk="1" fontAlgn="auto" hangingPunct="1">
              <a:spcBef>
                <a:spcPts val="0"/>
              </a:spcBef>
              <a:spcAft>
                <a:spcPts val="0"/>
              </a:spcAft>
            </a:pPr>
            <a:r>
              <a:rPr lang="en-US" sz="3200" dirty="0" smtClean="0">
                <a:solidFill>
                  <a:prstClr val="black"/>
                </a:solidFill>
                <a:latin typeface="Calibri"/>
                <a:ea typeface=""/>
              </a:rPr>
              <a:t>on your mobile go to </a:t>
            </a:r>
          </a:p>
          <a:p>
            <a:pPr algn="ctr" defTabSz="457200" eaLnBrk="1" fontAlgn="auto" hangingPunct="1">
              <a:spcBef>
                <a:spcPts val="0"/>
              </a:spcBef>
              <a:spcAft>
                <a:spcPts val="0"/>
              </a:spcAft>
            </a:pPr>
            <a:r>
              <a:rPr lang="en-US" sz="3600" b="1" dirty="0" err="1" smtClean="0">
                <a:solidFill>
                  <a:srgbClr val="C00000"/>
                </a:solidFill>
                <a:latin typeface="Calibri"/>
                <a:ea typeface=""/>
              </a:rPr>
              <a:t>www.sli.do</a:t>
            </a:r>
            <a:r>
              <a:rPr lang="en-US" sz="3600" b="1" dirty="0" smtClean="0">
                <a:solidFill>
                  <a:srgbClr val="0400FF"/>
                </a:solidFill>
                <a:latin typeface="Calibri"/>
                <a:ea typeface=""/>
              </a:rPr>
              <a:t> </a:t>
            </a:r>
            <a:endParaRPr lang="en-US" sz="3600" b="1" dirty="0">
              <a:solidFill>
                <a:srgbClr val="0400FF"/>
              </a:solidFill>
              <a:latin typeface="Calibri"/>
              <a:ea typeface=""/>
            </a:endParaRPr>
          </a:p>
          <a:p>
            <a:pPr algn="ctr" defTabSz="457200" eaLnBrk="1" fontAlgn="auto" hangingPunct="1">
              <a:spcBef>
                <a:spcPts val="0"/>
              </a:spcBef>
              <a:spcAft>
                <a:spcPts val="0"/>
              </a:spcAft>
            </a:pPr>
            <a:r>
              <a:rPr lang="en-US" sz="3200" dirty="0" smtClean="0">
                <a:solidFill>
                  <a:prstClr val="black"/>
                </a:solidFill>
                <a:latin typeface="Calibri"/>
                <a:ea typeface=""/>
              </a:rPr>
              <a:t>Code for the lecture </a:t>
            </a:r>
            <a:r>
              <a:rPr lang="en-US" sz="3200" u="sng" dirty="0" smtClean="0">
                <a:solidFill>
                  <a:prstClr val="black"/>
                </a:solidFill>
                <a:latin typeface="Calibri"/>
                <a:ea typeface=""/>
              </a:rPr>
              <a:t>today</a:t>
            </a:r>
            <a:r>
              <a:rPr lang="en-US" sz="3200" dirty="0" smtClean="0">
                <a:solidFill>
                  <a:prstClr val="black"/>
                </a:solidFill>
                <a:latin typeface="Calibri"/>
                <a:ea typeface=""/>
              </a:rPr>
              <a:t>: </a:t>
            </a:r>
            <a:r>
              <a:rPr lang="en-US" sz="3200" b="1" dirty="0" smtClean="0">
                <a:solidFill>
                  <a:prstClr val="black"/>
                </a:solidFill>
                <a:latin typeface="Calibri"/>
                <a:ea typeface=""/>
              </a:rPr>
              <a:t>L2H</a:t>
            </a:r>
            <a:endParaRPr lang="en-US" sz="3200" b="1" dirty="0">
              <a:solidFill>
                <a:prstClr val="black"/>
              </a:solidFill>
              <a:latin typeface="Calibri"/>
              <a:ea typeface=""/>
            </a:endParaRPr>
          </a:p>
          <a:p>
            <a:pPr defTabSz="457200" eaLnBrk="1" fontAlgn="auto" hangingPunct="1">
              <a:spcBef>
                <a:spcPts val="0"/>
              </a:spcBef>
              <a:spcAft>
                <a:spcPts val="0"/>
              </a:spcAft>
            </a:pPr>
            <a:endParaRPr lang="en-US" sz="3200" dirty="0">
              <a:solidFill>
                <a:prstClr val="black"/>
              </a:solidFill>
              <a:latin typeface="Calibri"/>
              <a:ea typeface=""/>
            </a:endParaRPr>
          </a:p>
        </p:txBody>
      </p:sp>
    </p:spTree>
    <p:extLst>
      <p:ext uri="{BB962C8B-B14F-4D97-AF65-F5344CB8AC3E}">
        <p14:creationId xmlns:p14="http://schemas.microsoft.com/office/powerpoint/2010/main" val="32294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2" name="Picture 1032" descr="colossu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9218"/>
            <a:ext cx="9144000" cy="4856564"/>
          </a:xfrm>
          <a:prstGeom prst="rect">
            <a:avLst/>
          </a:prstGeom>
          <a:noFill/>
          <a:extLst>
            <a:ext uri="{909E8E84-426E-40DD-AFC4-6F175D3DCCD1}">
              <a14:hiddenFill xmlns:a14="http://schemas.microsoft.com/office/drawing/2010/main">
                <a:solidFill>
                  <a:srgbClr val="FFFFFF"/>
                </a:solidFill>
              </a14:hiddenFill>
            </a:ext>
          </a:extLst>
        </p:spPr>
      </p:pic>
      <p:sp>
        <p:nvSpPr>
          <p:cNvPr id="185354" name="Rectangle 1034"/>
          <p:cNvSpPr>
            <a:spLocks noChangeArrowheads="1"/>
          </p:cNvSpPr>
          <p:nvPr/>
        </p:nvSpPr>
        <p:spPr bwMode="auto">
          <a:xfrm>
            <a:off x="304800" y="5734734"/>
            <a:ext cx="8534400" cy="923330"/>
          </a:xfrm>
          <a:prstGeom prst="rect">
            <a:avLst/>
          </a:prstGeom>
          <a:noFill/>
          <a:ln>
            <a:noFill/>
          </a:ln>
          <a:effectLst/>
        </p:spPr>
        <p:txBody>
          <a:bodyPr wrap="square">
            <a:spAutoFit/>
          </a:bodyPr>
          <a:lstStyle/>
          <a:p>
            <a:r>
              <a:rPr lang="en-US" altLang="en-US" sz="1800" dirty="0" smtClean="0">
                <a:latin typeface="Rockwell" charset="0"/>
                <a:ea typeface="Rockwell" charset="0"/>
                <a:cs typeface="Rockwell" charset="0"/>
              </a:rPr>
              <a:t>The </a:t>
            </a:r>
            <a:r>
              <a:rPr lang="en-US" altLang="en-US" sz="1800" dirty="0">
                <a:latin typeface="Rockwell" charset="0"/>
                <a:ea typeface="Rockwell" charset="0"/>
                <a:cs typeface="Rockwell" charset="0"/>
              </a:rPr>
              <a:t>Colossus </a:t>
            </a:r>
            <a:r>
              <a:rPr lang="en-US" altLang="en-US" sz="1800" dirty="0" smtClean="0">
                <a:latin typeface="Rockwell" charset="0"/>
                <a:ea typeface="Rockwell" charset="0"/>
                <a:cs typeface="Rockwell" charset="0"/>
              </a:rPr>
              <a:t>Decoder </a:t>
            </a:r>
            <a:r>
              <a:rPr lang="ja-JP" altLang="en-US" sz="1800" dirty="0" smtClean="0">
                <a:latin typeface="Rockwell" charset="0"/>
                <a:ea typeface="Rockwell" charset="0"/>
                <a:cs typeface="Rockwell" charset="0"/>
              </a:rPr>
              <a:t>“</a:t>
            </a:r>
            <a:r>
              <a:rPr lang="en-US" altLang="ja-JP" sz="1800" dirty="0" smtClean="0">
                <a:latin typeface="Rockwell" charset="0"/>
                <a:ea typeface="Rockwell" charset="0"/>
                <a:cs typeface="Rockwell" charset="0"/>
              </a:rPr>
              <a:t>The world's first programmable, digital, electronic, computing device.</a:t>
            </a:r>
            <a:r>
              <a:rPr lang="ja-JP" altLang="en-US" sz="1800" dirty="0" smtClean="0">
                <a:latin typeface="Rockwell" charset="0"/>
                <a:ea typeface="Rockwell" charset="0"/>
                <a:cs typeface="Rockwell" charset="0"/>
              </a:rPr>
              <a:t>”</a:t>
            </a:r>
            <a:r>
              <a:rPr lang="en-US" altLang="ja-JP" sz="1800" dirty="0" smtClean="0">
                <a:latin typeface="Rockwell" charset="0"/>
                <a:ea typeface="Rockwell" charset="0"/>
                <a:cs typeface="Rockwell" charset="0"/>
              </a:rPr>
              <a:t> Bletchley Park, England. </a:t>
            </a:r>
            <a:r>
              <a:rPr lang="en-US" altLang="en-US" sz="1800" dirty="0" smtClean="0">
                <a:latin typeface="Rockwell" charset="0"/>
                <a:ea typeface="Rockwell" charset="0"/>
                <a:cs typeface="Rockwell" charset="0"/>
              </a:rPr>
              <a:t>Cracked </a:t>
            </a:r>
            <a:r>
              <a:rPr lang="en-US" altLang="en-US" sz="1800" dirty="0">
                <a:latin typeface="Rockwell" charset="0"/>
                <a:ea typeface="Rockwell" charset="0"/>
                <a:cs typeface="Rockwell" charset="0"/>
              </a:rPr>
              <a:t>the German ‘fish’ code in </a:t>
            </a:r>
            <a:r>
              <a:rPr lang="en-US" altLang="en-US" sz="1800" dirty="0" smtClean="0">
                <a:latin typeface="Rockwell" charset="0"/>
                <a:ea typeface="Rockwell" charset="0"/>
                <a:cs typeface="Rockwell" charset="0"/>
              </a:rPr>
              <a:t>1943</a:t>
            </a:r>
            <a:endParaRPr lang="en-US" altLang="en-US" sz="1800" dirty="0">
              <a:latin typeface="Rockwell" charset="0"/>
              <a:ea typeface="Rockwell" charset="0"/>
              <a:cs typeface="Rockwell" charset="0"/>
            </a:endParaRPr>
          </a:p>
        </p:txBody>
      </p:sp>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1863983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381000" y="5867400"/>
            <a:ext cx="8534400" cy="1066800"/>
          </a:xfrm>
        </p:spPr>
        <p:txBody>
          <a:bodyPr/>
          <a:lstStyle/>
          <a:p>
            <a:pPr eaLnBrk="1" hangingPunct="1"/>
            <a:r>
              <a:rPr lang="en-US" altLang="en-US" sz="2000" dirty="0">
                <a:solidFill>
                  <a:schemeClr val="tx1"/>
                </a:solidFill>
                <a:latin typeface="Rockwell" charset="0"/>
                <a:ea typeface="Rockwell" charset="0"/>
                <a:cs typeface="Rockwell" charset="0"/>
              </a:rPr>
              <a:t>Z3, </a:t>
            </a:r>
            <a:r>
              <a:rPr lang="ja-JP" altLang="en-US" sz="2000" dirty="0">
                <a:solidFill>
                  <a:schemeClr val="tx1"/>
                </a:solidFill>
                <a:latin typeface="Rockwell" charset="0"/>
                <a:ea typeface="Rockwell" charset="0"/>
                <a:cs typeface="Rockwell" charset="0"/>
              </a:rPr>
              <a:t>”</a:t>
            </a:r>
            <a:r>
              <a:rPr lang="en-US" altLang="ja-JP" sz="2000" dirty="0">
                <a:solidFill>
                  <a:schemeClr val="tx1"/>
                </a:solidFill>
                <a:latin typeface="Rockwell" charset="0"/>
                <a:ea typeface="Rockwell" charset="0"/>
                <a:cs typeface="Rockwell" charset="0"/>
              </a:rPr>
              <a:t>The first automatic, program-controlled, fully functional, general purpose digital </a:t>
            </a:r>
            <a:r>
              <a:rPr lang="en-US" altLang="ja-JP" sz="2000" dirty="0" smtClean="0">
                <a:solidFill>
                  <a:schemeClr val="tx1"/>
                </a:solidFill>
                <a:latin typeface="Rockwell" charset="0"/>
                <a:ea typeface="Rockwell" charset="0"/>
                <a:cs typeface="Rockwell" charset="0"/>
              </a:rPr>
              <a:t>computer” by </a:t>
            </a:r>
            <a:r>
              <a:rPr lang="en-US" altLang="ja-JP" sz="2000" dirty="0">
                <a:solidFill>
                  <a:schemeClr val="tx1"/>
                </a:solidFill>
                <a:latin typeface="Rockwell" charset="0"/>
                <a:ea typeface="Rockwell" charset="0"/>
                <a:cs typeface="Rockwell" charset="0"/>
              </a:rPr>
              <a:t>Konrad </a:t>
            </a:r>
            <a:r>
              <a:rPr lang="en-US" altLang="ja-JP" sz="2000" dirty="0" err="1">
                <a:solidFill>
                  <a:schemeClr val="tx1"/>
                </a:solidFill>
                <a:latin typeface="Rockwell" charset="0"/>
                <a:ea typeface="Rockwell" charset="0"/>
                <a:cs typeface="Rockwell" charset="0"/>
              </a:rPr>
              <a:t>Zuse</a:t>
            </a:r>
            <a:r>
              <a:rPr lang="en-US" altLang="ja-JP" sz="2000" dirty="0">
                <a:solidFill>
                  <a:schemeClr val="tx1"/>
                </a:solidFill>
                <a:latin typeface="Rockwell" charset="0"/>
                <a:ea typeface="Rockwell" charset="0"/>
                <a:cs typeface="Rockwell" charset="0"/>
              </a:rPr>
              <a:t> 1941, Germany</a:t>
            </a:r>
            <a:endParaRPr lang="en-US" altLang="en-US" sz="2000" dirty="0">
              <a:solidFill>
                <a:schemeClr val="tx1"/>
              </a:solidFill>
              <a:latin typeface="Rockwell" charset="0"/>
              <a:ea typeface="Rockwell" charset="0"/>
              <a:cs typeface="Rockwell" charset="0"/>
            </a:endParaRPr>
          </a:p>
        </p:txBody>
      </p:sp>
      <p:pic>
        <p:nvPicPr>
          <p:cNvPr id="101378" name="Picture 6" descr="800px-Z3_Deutsches_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96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5" descr="Zuse-Z3-Machine-19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6838"/>
            <a:ext cx="40386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7" descr="4435725679_664f03b3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40386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5715000"/>
            <a:ext cx="8763000" cy="914400"/>
          </a:xfrm>
        </p:spPr>
        <p:txBody>
          <a:bodyPr/>
          <a:lstStyle/>
          <a:p>
            <a:pPr eaLnBrk="1" hangingPunct="1"/>
            <a:r>
              <a:rPr lang="en-US" altLang="en-US" sz="2000">
                <a:solidFill>
                  <a:schemeClr val="tx1"/>
                </a:solidFill>
                <a:latin typeface="Rockwell" charset="0"/>
              </a:rPr>
              <a:t>ENIAC (Electronic Numerical Integrator and Computer) 1946</a:t>
            </a:r>
            <a:br>
              <a:rPr lang="en-US" altLang="en-US" sz="2000">
                <a:solidFill>
                  <a:schemeClr val="tx1"/>
                </a:solidFill>
                <a:latin typeface="Rockwell" charset="0"/>
              </a:rPr>
            </a:br>
            <a:r>
              <a:rPr lang="ja-JP" altLang="en-US" sz="2000">
                <a:solidFill>
                  <a:schemeClr val="tx1"/>
                </a:solidFill>
                <a:latin typeface="Rockwell" charset="0"/>
              </a:rPr>
              <a:t>“</a:t>
            </a:r>
            <a:r>
              <a:rPr lang="en-US" altLang="ja-JP" sz="2000">
                <a:solidFill>
                  <a:schemeClr val="tx1"/>
                </a:solidFill>
                <a:latin typeface="Rockwell" charset="0"/>
              </a:rPr>
              <a:t>The first general purpose computer</a:t>
            </a:r>
            <a:r>
              <a:rPr lang="ja-JP" altLang="en-US" sz="2000">
                <a:solidFill>
                  <a:schemeClr val="tx1"/>
                </a:solidFill>
                <a:latin typeface="Rockwell" charset="0"/>
              </a:rPr>
              <a:t>”</a:t>
            </a:r>
            <a:r>
              <a:rPr lang="en-US" altLang="ja-JP" sz="2000">
                <a:solidFill>
                  <a:schemeClr val="tx1"/>
                </a:solidFill>
                <a:latin typeface="Rockwell" charset="0"/>
              </a:rPr>
              <a:t>. 8 feet by 3 feet by 100 feet.</a:t>
            </a:r>
            <a:br>
              <a:rPr lang="en-US" altLang="ja-JP" sz="2000">
                <a:solidFill>
                  <a:schemeClr val="tx1"/>
                </a:solidFill>
                <a:latin typeface="Rockwell" charset="0"/>
              </a:rPr>
            </a:br>
            <a:r>
              <a:rPr lang="en-US" altLang="ja-JP" sz="2000">
                <a:solidFill>
                  <a:schemeClr val="tx1"/>
                </a:solidFill>
                <a:latin typeface="Rockwell" charset="0"/>
              </a:rPr>
              <a:t>University of Pennsylvania</a:t>
            </a:r>
            <a:endParaRPr lang="en-US" altLang="en-US" sz="2000">
              <a:solidFill>
                <a:schemeClr val="tx1"/>
              </a:solidFill>
              <a:latin typeface="Rockwell" charset="0"/>
            </a:endParaRPr>
          </a:p>
        </p:txBody>
      </p:sp>
      <p:pic>
        <p:nvPicPr>
          <p:cNvPr id="993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113"/>
            <a:ext cx="9144000"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6" descr="IBM_Punch_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4425"/>
            <a:ext cx="29718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484" y="1219200"/>
            <a:ext cx="4343400" cy="1905000"/>
          </a:xfrm>
        </p:spPr>
        <p:txBody>
          <a:bodyPr/>
          <a:lstStyle/>
          <a:p>
            <a:r>
              <a:rPr lang="en-US" sz="3200" dirty="0" smtClean="0">
                <a:solidFill>
                  <a:schemeClr val="tx1"/>
                </a:solidFill>
                <a:latin typeface="Rockwell" charset="0"/>
                <a:ea typeface="Rockwell" charset="0"/>
                <a:cs typeface="Rockwell" charset="0"/>
              </a:rPr>
              <a:t>The ENIAC Programmers</a:t>
            </a:r>
            <a:r>
              <a:rPr lang="en-US" sz="2400" dirty="0" smtClean="0">
                <a:solidFill>
                  <a:schemeClr val="tx1"/>
                </a:solidFill>
                <a:latin typeface="Rockwell" charset="0"/>
                <a:ea typeface="Rockwell" charset="0"/>
                <a:cs typeface="Rockwell" charset="0"/>
              </a:rPr>
              <a:t/>
            </a:r>
            <a:br>
              <a:rPr lang="en-US" sz="2400" dirty="0" smtClean="0">
                <a:solidFill>
                  <a:schemeClr val="tx1"/>
                </a:solidFill>
                <a:latin typeface="Rockwell" charset="0"/>
                <a:ea typeface="Rockwell" charset="0"/>
                <a:cs typeface="Rockwell" charset="0"/>
              </a:rPr>
            </a:br>
            <a:endParaRPr lang="en-US" sz="2400" dirty="0">
              <a:solidFill>
                <a:schemeClr val="tx1"/>
              </a:solidFill>
              <a:latin typeface="Rockwell" charset="0"/>
              <a:ea typeface="Rockwell" charset="0"/>
              <a:cs typeface="Rockwell" charset="0"/>
            </a:endParaRPr>
          </a:p>
        </p:txBody>
      </p:sp>
      <p:sp>
        <p:nvSpPr>
          <p:cNvPr id="3" name="Content Placeholder 2"/>
          <p:cNvSpPr>
            <a:spLocks noGrp="1"/>
          </p:cNvSpPr>
          <p:nvPr>
            <p:ph idx="1"/>
          </p:nvPr>
        </p:nvSpPr>
        <p:spPr>
          <a:xfrm>
            <a:off x="5105400" y="2895600"/>
            <a:ext cx="3884484" cy="3048000"/>
          </a:xfrm>
        </p:spPr>
        <p:txBody>
          <a:bodyPr/>
          <a:lstStyle/>
          <a:p>
            <a:pPr marL="0" indent="0" eaLnBrk="1" fontAlgn="auto" hangingPunct="1">
              <a:spcBef>
                <a:spcPts val="0"/>
              </a:spcBef>
              <a:spcAft>
                <a:spcPts val="0"/>
              </a:spcAft>
              <a:buNone/>
            </a:pPr>
            <a:r>
              <a:rPr lang="en-US" sz="1600" dirty="0" smtClean="0">
                <a:latin typeface="Rockwell" charset="0"/>
                <a:ea typeface="Rockwell" charset="0"/>
                <a:cs typeface="Rockwell" charset="0"/>
              </a:rPr>
              <a:t>Kathleen McNulty, </a:t>
            </a:r>
            <a:r>
              <a:rPr lang="en-US" sz="1600" dirty="0" err="1" smtClean="0">
                <a:latin typeface="Rockwell" charset="0"/>
                <a:ea typeface="Rockwell" charset="0"/>
                <a:cs typeface="Rockwell" charset="0"/>
              </a:rPr>
              <a:t>Mauchly</a:t>
            </a:r>
            <a:r>
              <a:rPr lang="en-US" sz="1600" dirty="0" smtClean="0">
                <a:latin typeface="Rockwell" charset="0"/>
                <a:ea typeface="Rockwell" charset="0"/>
                <a:cs typeface="Rockwell" charset="0"/>
              </a:rPr>
              <a:t> </a:t>
            </a:r>
            <a:r>
              <a:rPr lang="en-US" sz="1600" dirty="0" err="1" smtClean="0">
                <a:latin typeface="Rockwell" charset="0"/>
                <a:ea typeface="Rockwell" charset="0"/>
                <a:cs typeface="Rockwell" charset="0"/>
              </a:rPr>
              <a:t>Antonelli</a:t>
            </a:r>
            <a:r>
              <a:rPr lang="en-US" sz="1600" dirty="0" smtClean="0">
                <a:latin typeface="Rockwell" charset="0"/>
                <a:ea typeface="Rockwell" charset="0"/>
                <a:cs typeface="Rockwell" charset="0"/>
              </a:rPr>
              <a:t>, Jean Jennings </a:t>
            </a:r>
            <a:r>
              <a:rPr lang="en-US" sz="1600" dirty="0" err="1" smtClean="0">
                <a:latin typeface="Rockwell" charset="0"/>
                <a:ea typeface="Rockwell" charset="0"/>
                <a:cs typeface="Rockwell" charset="0"/>
              </a:rPr>
              <a:t>Bartik</a:t>
            </a:r>
            <a:r>
              <a:rPr lang="en-US" sz="1600" dirty="0" smtClean="0">
                <a:latin typeface="Rockwell" charset="0"/>
                <a:ea typeface="Rockwell" charset="0"/>
                <a:cs typeface="Rockwell" charset="0"/>
              </a:rPr>
              <a:t>, Frances </a:t>
            </a:r>
            <a:r>
              <a:rPr lang="en-US" sz="1600" dirty="0" err="1" smtClean="0">
                <a:latin typeface="Rockwell" charset="0"/>
                <a:ea typeface="Rockwell" charset="0"/>
                <a:cs typeface="Rockwell" charset="0"/>
              </a:rPr>
              <a:t>Synder</a:t>
            </a:r>
            <a:r>
              <a:rPr lang="en-US" sz="1600" dirty="0" smtClean="0">
                <a:latin typeface="Rockwell" charset="0"/>
                <a:ea typeface="Rockwell" charset="0"/>
                <a:cs typeface="Rockwell" charset="0"/>
              </a:rPr>
              <a:t> </a:t>
            </a:r>
            <a:r>
              <a:rPr lang="en-US" sz="1600" dirty="0" err="1" smtClean="0">
                <a:latin typeface="Rockwell" charset="0"/>
                <a:ea typeface="Rockwell" charset="0"/>
                <a:cs typeface="Rockwell" charset="0"/>
              </a:rPr>
              <a:t>Holber</a:t>
            </a:r>
            <a:r>
              <a:rPr lang="en-US" sz="1600" dirty="0" smtClean="0">
                <a:latin typeface="Rockwell" charset="0"/>
                <a:ea typeface="Rockwell" charset="0"/>
                <a:cs typeface="Rockwell" charset="0"/>
              </a:rPr>
              <a:t>, </a:t>
            </a:r>
            <a:r>
              <a:rPr lang="en-US" sz="1600" dirty="0" err="1" smtClean="0">
                <a:latin typeface="Rockwell" charset="0"/>
                <a:ea typeface="Rockwell" charset="0"/>
                <a:cs typeface="Rockwell" charset="0"/>
              </a:rPr>
              <a:t>Marlyn</a:t>
            </a:r>
            <a:r>
              <a:rPr lang="en-US" sz="1600" dirty="0" smtClean="0">
                <a:latin typeface="Rockwell" charset="0"/>
                <a:ea typeface="Rockwell" charset="0"/>
                <a:cs typeface="Rockwell" charset="0"/>
              </a:rPr>
              <a:t> </a:t>
            </a:r>
            <a:r>
              <a:rPr lang="en-US" sz="1600" dirty="0" err="1" smtClean="0">
                <a:latin typeface="Rockwell" charset="0"/>
                <a:ea typeface="Rockwell" charset="0"/>
                <a:cs typeface="Rockwell" charset="0"/>
              </a:rPr>
              <a:t>Wescoff</a:t>
            </a:r>
            <a:r>
              <a:rPr lang="en-US" sz="1600" dirty="0" smtClean="0">
                <a:latin typeface="Rockwell" charset="0"/>
                <a:ea typeface="Rockwell" charset="0"/>
                <a:cs typeface="Rockwell" charset="0"/>
              </a:rPr>
              <a:t> Meltzer, Frances Bilas Spence and Ruth </a:t>
            </a:r>
            <a:r>
              <a:rPr lang="en-US" sz="1600" dirty="0" err="1" smtClean="0">
                <a:latin typeface="Rockwell" charset="0"/>
                <a:ea typeface="Rockwell" charset="0"/>
                <a:cs typeface="Rockwell" charset="0"/>
              </a:rPr>
              <a:t>Lichterman</a:t>
            </a:r>
            <a:r>
              <a:rPr lang="en-US" sz="1600" dirty="0" smtClean="0">
                <a:latin typeface="Rockwell" charset="0"/>
                <a:ea typeface="Rockwell" charset="0"/>
                <a:cs typeface="Rockwell" charset="0"/>
              </a:rPr>
              <a:t> </a:t>
            </a:r>
            <a:r>
              <a:rPr lang="en-US" sz="1600" dirty="0" err="1" smtClean="0">
                <a:latin typeface="Rockwell" charset="0"/>
                <a:ea typeface="Rockwell" charset="0"/>
                <a:cs typeface="Rockwell" charset="0"/>
              </a:rPr>
              <a:t>Teitelbaum</a:t>
            </a:r>
            <a:endParaRPr lang="en-US" sz="1600" dirty="0" smtClean="0">
              <a:latin typeface="Rockwell" charset="0"/>
              <a:ea typeface="Rockwell" charset="0"/>
              <a:cs typeface="Rockwel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smtClean="0">
              <a:latin typeface="Rockwell" charset="0"/>
              <a:ea typeface="Rockwell" charset="0"/>
              <a:cs typeface="Rockwell" charset="0"/>
            </a:endParaRPr>
          </a:p>
        </p:txBody>
      </p:sp>
      <p:pic>
        <p:nvPicPr>
          <p:cNvPr id="4" name="Picture 3">
            <a:hlinkClick r:id="rId2"/>
          </p:cNvPr>
          <p:cNvPicPr>
            <a:picLocks noChangeAspect="1"/>
          </p:cNvPicPr>
          <p:nvPr/>
        </p:nvPicPr>
        <p:blipFill>
          <a:blip r:embed="rId3"/>
          <a:stretch>
            <a:fillRect/>
          </a:stretch>
        </p:blipFill>
        <p:spPr>
          <a:xfrm>
            <a:off x="0" y="-12700"/>
            <a:ext cx="4633784" cy="6858000"/>
          </a:xfrm>
          <a:prstGeom prst="rect">
            <a:avLst/>
          </a:prstGeom>
        </p:spPr>
      </p:pic>
      <p:sp>
        <p:nvSpPr>
          <p:cNvPr id="6" name="TextBox 5"/>
          <p:cNvSpPr txBox="1"/>
          <p:nvPr/>
        </p:nvSpPr>
        <p:spPr>
          <a:xfrm>
            <a:off x="5181600" y="5481935"/>
            <a:ext cx="2071401" cy="400110"/>
          </a:xfrm>
          <a:prstGeom prst="rect">
            <a:avLst/>
          </a:prstGeom>
          <a:noFill/>
        </p:spPr>
        <p:txBody>
          <a:bodyPr wrap="none" rtlCol="0">
            <a:spAutoFit/>
          </a:bodyPr>
          <a:lstStyle/>
          <a:p>
            <a:r>
              <a:rPr lang="en-US" sz="2000" dirty="0" smtClean="0">
                <a:latin typeface="Rockwell" charset="0"/>
                <a:ea typeface="Rockwell" charset="0"/>
                <a:cs typeface="Rockwell" charset="0"/>
                <a:hlinkClick r:id="rId4"/>
              </a:rPr>
              <a:t>Part 1 (</a:t>
            </a:r>
            <a:r>
              <a:rPr lang="en-US" sz="2000" dirty="0" err="1" smtClean="0">
                <a:latin typeface="Rockwell" charset="0"/>
                <a:ea typeface="Rockwell" charset="0"/>
                <a:cs typeface="Rockwell" charset="0"/>
                <a:hlinkClick r:id="rId4"/>
              </a:rPr>
              <a:t>Youtube</a:t>
            </a:r>
            <a:r>
              <a:rPr lang="en-US" sz="2000" dirty="0" smtClean="0">
                <a:latin typeface="Rockwell" charset="0"/>
                <a:ea typeface="Rockwell" charset="0"/>
                <a:cs typeface="Rockwell" charset="0"/>
                <a:hlinkClick r:id="rId4"/>
              </a:rPr>
              <a:t>)</a:t>
            </a:r>
            <a:endParaRPr lang="en-US" sz="2000" dirty="0">
              <a:latin typeface="Rockwell" charset="0"/>
              <a:ea typeface="Rockwell" charset="0"/>
              <a:cs typeface="Rockwell" charset="0"/>
            </a:endParaRPr>
          </a:p>
        </p:txBody>
      </p:sp>
      <p:sp>
        <p:nvSpPr>
          <p:cNvPr id="7" name="TextBox 6"/>
          <p:cNvSpPr txBox="1"/>
          <p:nvPr/>
        </p:nvSpPr>
        <p:spPr>
          <a:xfrm>
            <a:off x="5181600" y="5843945"/>
            <a:ext cx="2071401" cy="400110"/>
          </a:xfrm>
          <a:prstGeom prst="rect">
            <a:avLst/>
          </a:prstGeom>
          <a:noFill/>
        </p:spPr>
        <p:txBody>
          <a:bodyPr wrap="none" rtlCol="0">
            <a:spAutoFit/>
          </a:bodyPr>
          <a:lstStyle/>
          <a:p>
            <a:r>
              <a:rPr lang="en-US" sz="2000" dirty="0" smtClean="0">
                <a:latin typeface="Rockwell" charset="0"/>
                <a:ea typeface="Rockwell" charset="0"/>
                <a:cs typeface="Rockwell" charset="0"/>
                <a:hlinkClick r:id="rId5"/>
              </a:rPr>
              <a:t>Part 2 (Youtube)</a:t>
            </a:r>
            <a:endParaRPr lang="en-US" sz="2000" dirty="0">
              <a:latin typeface="Rockwell" charset="0"/>
              <a:ea typeface="Rockwell" charset="0"/>
              <a:cs typeface="Rockwell" charset="0"/>
            </a:endParaRPr>
          </a:p>
        </p:txBody>
      </p:sp>
    </p:spTree>
    <p:extLst>
      <p:ext uri="{BB962C8B-B14F-4D97-AF65-F5344CB8AC3E}">
        <p14:creationId xmlns:p14="http://schemas.microsoft.com/office/powerpoint/2010/main" val="16559045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32582" y="0"/>
            <a:ext cx="9176582" cy="6366528"/>
          </a:xfrm>
        </p:spPr>
      </p:pic>
      <p:sp>
        <p:nvSpPr>
          <p:cNvPr id="8" name="TextBox 7"/>
          <p:cNvSpPr txBox="1"/>
          <p:nvPr/>
        </p:nvSpPr>
        <p:spPr>
          <a:xfrm>
            <a:off x="0" y="6443246"/>
            <a:ext cx="9144000" cy="307777"/>
          </a:xfrm>
          <a:prstGeom prst="rect">
            <a:avLst/>
          </a:prstGeom>
          <a:noFill/>
        </p:spPr>
        <p:txBody>
          <a:bodyPr wrap="square" rtlCol="0">
            <a:spAutoFit/>
          </a:bodyPr>
          <a:lstStyle/>
          <a:p>
            <a:pPr algn="ctr"/>
            <a:r>
              <a:rPr lang="en-US" sz="1400" smtClean="0">
                <a:latin typeface="Rockwell" charset="0"/>
                <a:ea typeface="Rockwell" charset="0"/>
                <a:cs typeface="Rockwell" charset="0"/>
              </a:rPr>
              <a:t>“The </a:t>
            </a:r>
            <a:r>
              <a:rPr lang="en-US" sz="1400">
                <a:latin typeface="Rockwell" charset="0"/>
                <a:ea typeface="Rockwell" charset="0"/>
                <a:cs typeface="Rockwell" charset="0"/>
              </a:rPr>
              <a:t>Stats On Women In Tech Are Actually Getting </a:t>
            </a:r>
            <a:r>
              <a:rPr lang="en-US" sz="1400" smtClean="0">
                <a:latin typeface="Rockwell" charset="0"/>
                <a:ea typeface="Rockwell" charset="0"/>
                <a:cs typeface="Rockwell" charset="0"/>
              </a:rPr>
              <a:t>Worse”, Emily Peck, Huffington Post Dec. 6 2017</a:t>
            </a:r>
            <a:endParaRPr lang="en-US" sz="1400">
              <a:latin typeface="Rockwell" charset="0"/>
              <a:ea typeface="Rockwell" charset="0"/>
              <a:cs typeface="Rockwell" charset="0"/>
            </a:endParaRPr>
          </a:p>
        </p:txBody>
      </p:sp>
    </p:spTree>
    <p:extLst>
      <p:ext uri="{BB962C8B-B14F-4D97-AF65-F5344CB8AC3E}">
        <p14:creationId xmlns:p14="http://schemas.microsoft.com/office/powerpoint/2010/main" val="1384745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304800" y="5715000"/>
            <a:ext cx="8382000" cy="1066800"/>
          </a:xfrm>
        </p:spPr>
        <p:txBody>
          <a:bodyPr/>
          <a:lstStyle/>
          <a:p>
            <a:pPr eaLnBrk="1" hangingPunct="1">
              <a:defRPr/>
            </a:pPr>
            <a:r>
              <a:rPr lang="en-US" sz="2000" smtClean="0">
                <a:solidFill>
                  <a:schemeClr val="tx1"/>
                </a:solidFill>
                <a:latin typeface="Rockwell"/>
                <a:cs typeface="Rockwell"/>
              </a:rPr>
              <a:t>UNIVAC (Universal Automatic Computer) 1951</a:t>
            </a:r>
            <a:br>
              <a:rPr lang="en-US" sz="2000" smtClean="0">
                <a:solidFill>
                  <a:schemeClr val="tx1"/>
                </a:solidFill>
                <a:latin typeface="Rockwell"/>
                <a:cs typeface="Rockwell"/>
              </a:rPr>
            </a:br>
            <a:r>
              <a:rPr lang="en-US" sz="2000" smtClean="0">
                <a:solidFill>
                  <a:schemeClr val="tx1"/>
                </a:solidFill>
                <a:latin typeface="Rockwell"/>
                <a:cs typeface="Rockwell"/>
              </a:rPr>
              <a:t>The first commercially available digital computer, 25 feet by 50 feet</a:t>
            </a:r>
            <a:endParaRPr lang="en-US" sz="2000" smtClean="0">
              <a:latin typeface="Rockwell"/>
              <a:cs typeface="Rockwell"/>
            </a:endParaRPr>
          </a:p>
        </p:txBody>
      </p:sp>
      <p:pic>
        <p:nvPicPr>
          <p:cNvPr id="1034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
            <a:ext cx="705485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descr="card-c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495800"/>
            <a:ext cx="2998788"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14481"/>
            <a:ext cx="7772400" cy="6817895"/>
          </a:xfrm>
          <a:prstGeom prst="rect">
            <a:avLst/>
          </a:prstGeom>
        </p:spPr>
      </p:pic>
      <p:sp>
        <p:nvSpPr>
          <p:cNvPr id="2" name="Title 1"/>
          <p:cNvSpPr>
            <a:spLocks noGrp="1"/>
          </p:cNvSpPr>
          <p:nvPr>
            <p:ph type="title"/>
          </p:nvPr>
        </p:nvSpPr>
        <p:spPr>
          <a:xfrm>
            <a:off x="685800" y="-145159"/>
            <a:ext cx="7772400" cy="1059559"/>
          </a:xfrm>
        </p:spPr>
        <p:txBody>
          <a:bodyPr/>
          <a:lstStyle/>
          <a:p>
            <a:r>
              <a:rPr lang="en-US" smtClean="0">
                <a:solidFill>
                  <a:schemeClr val="tx1"/>
                </a:solidFill>
                <a:latin typeface="Rockwell" charset="0"/>
                <a:ea typeface="Rockwell" charset="0"/>
                <a:cs typeface="Rockwell" charset="0"/>
              </a:rPr>
              <a:t>Grace Hopper 1906-1992</a:t>
            </a:r>
            <a:endParaRPr lang="en-US">
              <a:solidFill>
                <a:schemeClr val="tx1"/>
              </a:solidFill>
              <a:latin typeface="Rockwell" charset="0"/>
              <a:ea typeface="Rockwell" charset="0"/>
              <a:cs typeface="Rockwell" charset="0"/>
            </a:endParaRPr>
          </a:p>
        </p:txBody>
      </p:sp>
      <p:sp>
        <p:nvSpPr>
          <p:cNvPr id="3" name="Content Placeholder 2"/>
          <p:cNvSpPr>
            <a:spLocks noGrp="1"/>
          </p:cNvSpPr>
          <p:nvPr>
            <p:ph idx="1"/>
          </p:nvPr>
        </p:nvSpPr>
        <p:spPr>
          <a:xfrm>
            <a:off x="6096000" y="914400"/>
            <a:ext cx="2895600" cy="685800"/>
          </a:xfrm>
        </p:spPr>
        <p:txBody>
          <a:bodyPr/>
          <a:lstStyle/>
          <a:p>
            <a:pPr marL="0" indent="0">
              <a:buNone/>
            </a:pPr>
            <a:r>
              <a:rPr lang="en-US" smtClean="0">
                <a:latin typeface="Rockwell" charset="0"/>
                <a:ea typeface="Rockwell" charset="0"/>
                <a:cs typeface="Rockwell" charset="0"/>
              </a:rPr>
              <a:t>Compilers</a:t>
            </a:r>
          </a:p>
          <a:p>
            <a:pPr marL="0" indent="0">
              <a:buNone/>
            </a:pPr>
            <a:r>
              <a:rPr lang="en-US" smtClean="0">
                <a:latin typeface="Rockwell" charset="0"/>
                <a:ea typeface="Rockwell" charset="0"/>
                <a:cs typeface="Rockwell" charset="0"/>
              </a:rPr>
              <a:t>COBOL</a:t>
            </a:r>
            <a:endParaRPr lang="en-US">
              <a:latin typeface="Rockwell" charset="0"/>
              <a:ea typeface="Rockwell" charset="0"/>
              <a:cs typeface="Rockwell" charset="0"/>
            </a:endParaRPr>
          </a:p>
        </p:txBody>
      </p:sp>
    </p:spTree>
    <p:extLst>
      <p:ext uri="{BB962C8B-B14F-4D97-AF65-F5344CB8AC3E}">
        <p14:creationId xmlns:p14="http://schemas.microsoft.com/office/powerpoint/2010/main" val="1685097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5" descr="2f4df0324760b79935b80ea340398d82_Matrix_Code_Emulator"/>
          <p:cNvPicPr preferRelativeResize="0">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Rectangle 2"/>
          <p:cNvSpPr>
            <a:spLocks noGrp="1" noChangeArrowheads="1"/>
          </p:cNvSpPr>
          <p:nvPr>
            <p:ph type="ctrTitle"/>
          </p:nvPr>
        </p:nvSpPr>
        <p:spPr>
          <a:xfrm>
            <a:off x="2830251" y="333584"/>
            <a:ext cx="3048000" cy="609600"/>
          </a:xfrm>
        </p:spPr>
        <p:txBody>
          <a:bodyPr/>
          <a:lstStyle/>
          <a:p>
            <a:pPr eaLnBrk="1" hangingPunct="1"/>
            <a:r>
              <a:rPr lang="en-US" altLang="en-US" sz="2400" b="1" dirty="0" smtClean="0">
                <a:solidFill>
                  <a:schemeClr val="bg1"/>
                </a:solidFill>
                <a:latin typeface="Avenir Heavy" charset="0"/>
                <a:ea typeface="Avenir Heavy" charset="0"/>
                <a:cs typeface="Avenir Heavy" charset="0"/>
              </a:rPr>
              <a:t>Computer </a:t>
            </a:r>
            <a:r>
              <a:rPr lang="en-US" altLang="ja-JP" sz="2400" b="1" dirty="0" smtClean="0">
                <a:solidFill>
                  <a:schemeClr val="bg1"/>
                </a:solidFill>
                <a:latin typeface="Avenir Heavy" charset="0"/>
                <a:ea typeface="Avenir Heavy" charset="0"/>
                <a:cs typeface="Avenir Heavy" charset="0"/>
              </a:rPr>
              <a:t>layers</a:t>
            </a:r>
            <a:endParaRPr lang="en-US" altLang="en-US" sz="1200" b="1" dirty="0">
              <a:solidFill>
                <a:schemeClr val="bg1"/>
              </a:solidFill>
              <a:latin typeface="Avenir Heavy" charset="0"/>
              <a:ea typeface="Avenir Heavy" charset="0"/>
              <a:cs typeface="Avenir Heavy" charset="0"/>
            </a:endParaRPr>
          </a:p>
        </p:txBody>
      </p:sp>
      <p:sp>
        <p:nvSpPr>
          <p:cNvPr id="212995" name="Line 3"/>
          <p:cNvSpPr>
            <a:spLocks noChangeShapeType="1"/>
          </p:cNvSpPr>
          <p:nvPr/>
        </p:nvSpPr>
        <p:spPr bwMode="auto">
          <a:xfrm>
            <a:off x="1752600" y="3062288"/>
            <a:ext cx="54864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fontAlgn="auto" hangingPunct="1">
              <a:spcBef>
                <a:spcPts val="0"/>
              </a:spcBef>
              <a:spcAft>
                <a:spcPts val="0"/>
              </a:spcAft>
              <a:defRPr/>
            </a:pPr>
            <a:endParaRPr lang="en-US" sz="2000" b="1">
              <a:solidFill>
                <a:srgbClr val="FFFFFF"/>
              </a:solidFill>
              <a:latin typeface="Avenir Heavy" charset="0"/>
              <a:ea typeface="Avenir Heavy" charset="0"/>
              <a:cs typeface="Avenir Heavy" charset="0"/>
            </a:endParaRPr>
          </a:p>
        </p:txBody>
      </p:sp>
      <p:sp>
        <p:nvSpPr>
          <p:cNvPr id="212996" name="Line 4"/>
          <p:cNvSpPr>
            <a:spLocks noChangeShapeType="1"/>
          </p:cNvSpPr>
          <p:nvPr/>
        </p:nvSpPr>
        <p:spPr bwMode="auto">
          <a:xfrm>
            <a:off x="1752600" y="2528888"/>
            <a:ext cx="54864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fontAlgn="auto" hangingPunct="1">
              <a:spcBef>
                <a:spcPts val="0"/>
              </a:spcBef>
              <a:spcAft>
                <a:spcPts val="0"/>
              </a:spcAft>
              <a:defRPr/>
            </a:pPr>
            <a:endParaRPr lang="en-US" sz="1800" b="1">
              <a:solidFill>
                <a:srgbClr val="FFFFFF"/>
              </a:solidFill>
              <a:latin typeface="Avenir Heavy" charset="0"/>
              <a:ea typeface="Avenir Heavy" charset="0"/>
              <a:cs typeface="Avenir Heavy" charset="0"/>
            </a:endParaRPr>
          </a:p>
        </p:txBody>
      </p:sp>
      <p:sp>
        <p:nvSpPr>
          <p:cNvPr id="212997" name="Line 5"/>
          <p:cNvSpPr>
            <a:spLocks noChangeShapeType="1"/>
          </p:cNvSpPr>
          <p:nvPr/>
        </p:nvSpPr>
        <p:spPr bwMode="auto">
          <a:xfrm>
            <a:off x="1752600" y="3595688"/>
            <a:ext cx="54864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fontAlgn="auto" hangingPunct="1">
              <a:spcBef>
                <a:spcPts val="0"/>
              </a:spcBef>
              <a:spcAft>
                <a:spcPts val="0"/>
              </a:spcAft>
              <a:defRPr/>
            </a:pPr>
            <a:endParaRPr lang="en-US" sz="1800" b="1">
              <a:solidFill>
                <a:srgbClr val="FFFFFF"/>
              </a:solidFill>
              <a:latin typeface="Avenir Heavy" charset="0"/>
              <a:ea typeface="Avenir Heavy" charset="0"/>
              <a:cs typeface="Avenir Heavy" charset="0"/>
            </a:endParaRPr>
          </a:p>
        </p:txBody>
      </p:sp>
      <p:sp>
        <p:nvSpPr>
          <p:cNvPr id="212998" name="Line 6"/>
          <p:cNvSpPr>
            <a:spLocks noChangeShapeType="1"/>
          </p:cNvSpPr>
          <p:nvPr/>
        </p:nvSpPr>
        <p:spPr bwMode="auto">
          <a:xfrm>
            <a:off x="1752600" y="4205288"/>
            <a:ext cx="54864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eaLnBrk="1" fontAlgn="auto" hangingPunct="1">
              <a:spcBef>
                <a:spcPts val="0"/>
              </a:spcBef>
              <a:spcAft>
                <a:spcPts val="0"/>
              </a:spcAft>
              <a:defRPr/>
            </a:pPr>
            <a:endParaRPr lang="en-US" sz="1800" b="1">
              <a:solidFill>
                <a:srgbClr val="FFFFFF"/>
              </a:solidFill>
              <a:latin typeface="Avenir Heavy" charset="0"/>
              <a:ea typeface="Avenir Heavy" charset="0"/>
              <a:cs typeface="Avenir Heavy" charset="0"/>
            </a:endParaRPr>
          </a:p>
        </p:txBody>
      </p:sp>
      <p:sp>
        <p:nvSpPr>
          <p:cNvPr id="212999" name="Text Box 7"/>
          <p:cNvSpPr txBox="1">
            <a:spLocks noChangeArrowheads="1"/>
          </p:cNvSpPr>
          <p:nvPr/>
        </p:nvSpPr>
        <p:spPr bwMode="auto">
          <a:xfrm>
            <a:off x="0" y="5477880"/>
            <a:ext cx="914399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1" fontAlgn="auto" hangingPunct="1">
              <a:spcBef>
                <a:spcPts val="0"/>
              </a:spcBef>
              <a:spcAft>
                <a:spcPts val="0"/>
              </a:spcAft>
              <a:defRPr/>
            </a:pPr>
            <a:r>
              <a:rPr lang="en-US" sz="2000" b="1" dirty="0">
                <a:solidFill>
                  <a:srgbClr val="FFFFFF"/>
                </a:solidFill>
                <a:latin typeface="Avenir Heavy" charset="0"/>
                <a:ea typeface="Avenir Heavy" charset="0"/>
                <a:cs typeface="Avenir Heavy" charset="0"/>
              </a:rPr>
              <a:t>Electrical Circuits with On/Off Switches (Ones and Zeroes)</a:t>
            </a:r>
          </a:p>
        </p:txBody>
      </p:sp>
      <p:sp>
        <p:nvSpPr>
          <p:cNvPr id="213000" name="Rectangle 8"/>
          <p:cNvSpPr>
            <a:spLocks noChangeArrowheads="1"/>
          </p:cNvSpPr>
          <p:nvPr/>
        </p:nvSpPr>
        <p:spPr bwMode="auto">
          <a:xfrm>
            <a:off x="-1" y="4097761"/>
            <a:ext cx="914399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1" fontAlgn="auto" hangingPunct="1">
              <a:spcBef>
                <a:spcPts val="0"/>
              </a:spcBef>
              <a:spcAft>
                <a:spcPts val="0"/>
              </a:spcAft>
              <a:defRPr/>
            </a:pPr>
            <a:r>
              <a:rPr lang="en-US" sz="2000" b="1" dirty="0">
                <a:solidFill>
                  <a:srgbClr val="FFFFFF"/>
                </a:solidFill>
                <a:latin typeface="Avenir Heavy" charset="0"/>
                <a:ea typeface="Avenir Heavy" charset="0"/>
                <a:cs typeface="Avenir Heavy" charset="0"/>
              </a:rPr>
              <a:t>Code: Assembly Language</a:t>
            </a:r>
          </a:p>
        </p:txBody>
      </p:sp>
      <p:sp>
        <p:nvSpPr>
          <p:cNvPr id="213001" name="Rectangle 9"/>
          <p:cNvSpPr>
            <a:spLocks noChangeArrowheads="1"/>
          </p:cNvSpPr>
          <p:nvPr/>
        </p:nvSpPr>
        <p:spPr bwMode="auto">
          <a:xfrm>
            <a:off x="0" y="1721303"/>
            <a:ext cx="91440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457200">
              <a:defRPr sz="2400">
                <a:solidFill>
                  <a:schemeClr val="tx1"/>
                </a:solidFill>
                <a:latin typeface="Times" charset="0"/>
                <a:ea typeface="ＭＳ Ｐゴシック" charset="-128"/>
              </a:defRPr>
            </a:lvl1pPr>
            <a:lvl2pPr marL="742950" indent="-285750" defTabSz="457200">
              <a:defRPr sz="2400">
                <a:solidFill>
                  <a:schemeClr val="tx1"/>
                </a:solidFill>
                <a:latin typeface="Times" charset="0"/>
                <a:ea typeface="ＭＳ Ｐゴシック" charset="-128"/>
              </a:defRPr>
            </a:lvl2pPr>
            <a:lvl3pPr marL="1143000" indent="-228600" defTabSz="457200">
              <a:defRPr sz="2400">
                <a:solidFill>
                  <a:schemeClr val="tx1"/>
                </a:solidFill>
                <a:latin typeface="Times" charset="0"/>
                <a:ea typeface="ＭＳ Ｐゴシック" charset="-128"/>
              </a:defRPr>
            </a:lvl3pPr>
            <a:lvl4pPr marL="1600200" indent="-228600" defTabSz="457200">
              <a:defRPr sz="2400">
                <a:solidFill>
                  <a:schemeClr val="tx1"/>
                </a:solidFill>
                <a:latin typeface="Times" charset="0"/>
                <a:ea typeface="ＭＳ Ｐゴシック" charset="-128"/>
              </a:defRPr>
            </a:lvl4pPr>
            <a:lvl5pPr marL="2057400" indent="-228600" defTabSz="457200">
              <a:defRPr sz="2400">
                <a:solidFill>
                  <a:schemeClr val="tx1"/>
                </a:solidFill>
                <a:latin typeface="Times"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Times"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Times"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Times"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fontAlgn="auto" hangingPunct="1">
              <a:spcBef>
                <a:spcPts val="0"/>
              </a:spcBef>
              <a:spcAft>
                <a:spcPts val="0"/>
              </a:spcAft>
            </a:pPr>
            <a:r>
              <a:rPr lang="en-US" altLang="en-US" sz="2000" b="1" dirty="0" smtClean="0">
                <a:solidFill>
                  <a:srgbClr val="FFFFFF"/>
                </a:solidFill>
                <a:latin typeface="Avenir Heavy" charset="0"/>
                <a:ea typeface="Avenir Heavy" charset="0"/>
                <a:cs typeface="Avenir Heavy" charset="0"/>
              </a:rPr>
              <a:t>Apps and Software: </a:t>
            </a:r>
            <a:r>
              <a:rPr lang="en-US" altLang="en-US" sz="2000" b="1" dirty="0">
                <a:solidFill>
                  <a:srgbClr val="FFFFFF"/>
                </a:solidFill>
                <a:latin typeface="Avenir Heavy" charset="0"/>
                <a:ea typeface="Avenir Heavy" charset="0"/>
                <a:cs typeface="Avenir Heavy" charset="0"/>
              </a:rPr>
              <a:t>Photoshop, Microsoft Word, </a:t>
            </a:r>
            <a:r>
              <a:rPr lang="en-US" altLang="en-US" sz="2000" b="1" dirty="0" smtClean="0">
                <a:solidFill>
                  <a:srgbClr val="FFFFFF"/>
                </a:solidFill>
                <a:latin typeface="Avenir Heavy" charset="0"/>
                <a:ea typeface="Avenir Heavy" charset="0"/>
                <a:cs typeface="Avenir Heavy" charset="0"/>
              </a:rPr>
              <a:t>Firefox, Snapchat </a:t>
            </a:r>
            <a:endParaRPr lang="en-US" altLang="en-US" sz="2000" b="1" dirty="0">
              <a:solidFill>
                <a:srgbClr val="FFFFFF"/>
              </a:solidFill>
              <a:latin typeface="Avenir Heavy" charset="0"/>
              <a:ea typeface="Avenir Heavy" charset="0"/>
              <a:cs typeface="Avenir Heavy" charset="0"/>
            </a:endParaRPr>
          </a:p>
        </p:txBody>
      </p:sp>
      <p:sp>
        <p:nvSpPr>
          <p:cNvPr id="213002" name="Rectangle 10"/>
          <p:cNvSpPr>
            <a:spLocks noChangeArrowheads="1"/>
          </p:cNvSpPr>
          <p:nvPr/>
        </p:nvSpPr>
        <p:spPr bwMode="auto">
          <a:xfrm>
            <a:off x="0" y="2631046"/>
            <a:ext cx="91440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1" fontAlgn="auto" hangingPunct="1">
              <a:spcBef>
                <a:spcPts val="0"/>
              </a:spcBef>
              <a:spcAft>
                <a:spcPts val="0"/>
              </a:spcAft>
              <a:defRPr/>
            </a:pPr>
            <a:r>
              <a:rPr lang="en-US" sz="2000" b="1" dirty="0">
                <a:solidFill>
                  <a:srgbClr val="FFFFFF"/>
                </a:solidFill>
                <a:latin typeface="Avenir Heavy" charset="0"/>
                <a:ea typeface="Avenir Heavy" charset="0"/>
                <a:cs typeface="Avenir Heavy" charset="0"/>
              </a:rPr>
              <a:t>Code: Formatting Languages </a:t>
            </a:r>
            <a:r>
              <a:rPr lang="en-US" sz="2000" b="1" dirty="0" smtClean="0">
                <a:solidFill>
                  <a:srgbClr val="FFFFFF"/>
                </a:solidFill>
                <a:latin typeface="Avenir Heavy" charset="0"/>
                <a:ea typeface="Avenir Heavy" charset="0"/>
                <a:cs typeface="Avenir Heavy" charset="0"/>
              </a:rPr>
              <a:t>– HTML</a:t>
            </a:r>
            <a:r>
              <a:rPr lang="en-US" sz="2000" b="1" dirty="0">
                <a:solidFill>
                  <a:srgbClr val="FFFFFF"/>
                </a:solidFill>
                <a:latin typeface="Avenir Heavy" charset="0"/>
                <a:ea typeface="Avenir Heavy" charset="0"/>
                <a:cs typeface="Avenir Heavy" charset="0"/>
              </a:rPr>
              <a:t>, CSS</a:t>
            </a:r>
          </a:p>
        </p:txBody>
      </p:sp>
      <p:sp>
        <p:nvSpPr>
          <p:cNvPr id="213003" name="Rectangle 11"/>
          <p:cNvSpPr>
            <a:spLocks noChangeArrowheads="1"/>
          </p:cNvSpPr>
          <p:nvPr/>
        </p:nvSpPr>
        <p:spPr bwMode="auto">
          <a:xfrm>
            <a:off x="0" y="3094184"/>
            <a:ext cx="91440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457200">
              <a:defRPr sz="2400">
                <a:solidFill>
                  <a:schemeClr val="tx1"/>
                </a:solidFill>
                <a:latin typeface="Times" charset="0"/>
                <a:ea typeface="ＭＳ Ｐゴシック" charset="-128"/>
              </a:defRPr>
            </a:lvl1pPr>
            <a:lvl2pPr marL="742950" indent="-285750" defTabSz="457200">
              <a:defRPr sz="2400">
                <a:solidFill>
                  <a:schemeClr val="tx1"/>
                </a:solidFill>
                <a:latin typeface="Times" charset="0"/>
                <a:ea typeface="ＭＳ Ｐゴシック" charset="-128"/>
              </a:defRPr>
            </a:lvl2pPr>
            <a:lvl3pPr marL="1143000" indent="-228600" defTabSz="457200">
              <a:defRPr sz="2400">
                <a:solidFill>
                  <a:schemeClr val="tx1"/>
                </a:solidFill>
                <a:latin typeface="Times" charset="0"/>
                <a:ea typeface="ＭＳ Ｐゴシック" charset="-128"/>
              </a:defRPr>
            </a:lvl3pPr>
            <a:lvl4pPr marL="1600200" indent="-228600" defTabSz="457200">
              <a:defRPr sz="2400">
                <a:solidFill>
                  <a:schemeClr val="tx1"/>
                </a:solidFill>
                <a:latin typeface="Times" charset="0"/>
                <a:ea typeface="ＭＳ Ｐゴシック" charset="-128"/>
              </a:defRPr>
            </a:lvl4pPr>
            <a:lvl5pPr marL="2057400" indent="-228600" defTabSz="457200">
              <a:defRPr sz="2400">
                <a:solidFill>
                  <a:schemeClr val="tx1"/>
                </a:solidFill>
                <a:latin typeface="Times"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Times"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Times"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Times"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fontAlgn="auto" hangingPunct="1">
              <a:spcBef>
                <a:spcPts val="0"/>
              </a:spcBef>
              <a:spcAft>
                <a:spcPts val="0"/>
              </a:spcAft>
            </a:pPr>
            <a:r>
              <a:rPr lang="en-US" altLang="en-US" sz="2000" b="1" dirty="0">
                <a:solidFill>
                  <a:srgbClr val="FFFFFF"/>
                </a:solidFill>
                <a:latin typeface="Avenir Heavy" charset="0"/>
                <a:ea typeface="Avenir Heavy" charset="0"/>
                <a:cs typeface="Avenir Heavy" charset="0"/>
              </a:rPr>
              <a:t>Code: Programming Languages – JavaScript, Processing</a:t>
            </a:r>
          </a:p>
        </p:txBody>
      </p:sp>
      <p:sp>
        <p:nvSpPr>
          <p:cNvPr id="13" name="Rectangle 11"/>
          <p:cNvSpPr>
            <a:spLocks noChangeArrowheads="1"/>
          </p:cNvSpPr>
          <p:nvPr/>
        </p:nvSpPr>
        <p:spPr bwMode="auto">
          <a:xfrm>
            <a:off x="0" y="3531157"/>
            <a:ext cx="914399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defTabSz="457200">
              <a:defRPr sz="2400">
                <a:solidFill>
                  <a:schemeClr val="tx1"/>
                </a:solidFill>
                <a:latin typeface="Times" charset="0"/>
                <a:ea typeface="ＭＳ Ｐゴシック" charset="-128"/>
              </a:defRPr>
            </a:lvl1pPr>
            <a:lvl2pPr marL="742950" indent="-285750" defTabSz="457200">
              <a:defRPr sz="2400">
                <a:solidFill>
                  <a:schemeClr val="tx1"/>
                </a:solidFill>
                <a:latin typeface="Times" charset="0"/>
                <a:ea typeface="ＭＳ Ｐゴシック" charset="-128"/>
              </a:defRPr>
            </a:lvl2pPr>
            <a:lvl3pPr marL="1143000" indent="-228600" defTabSz="457200">
              <a:defRPr sz="2400">
                <a:solidFill>
                  <a:schemeClr val="tx1"/>
                </a:solidFill>
                <a:latin typeface="Times" charset="0"/>
                <a:ea typeface="ＭＳ Ｐゴシック" charset="-128"/>
              </a:defRPr>
            </a:lvl3pPr>
            <a:lvl4pPr marL="1600200" indent="-228600" defTabSz="457200">
              <a:defRPr sz="2400">
                <a:solidFill>
                  <a:schemeClr val="tx1"/>
                </a:solidFill>
                <a:latin typeface="Times" charset="0"/>
                <a:ea typeface="ＭＳ Ｐゴシック" charset="-128"/>
              </a:defRPr>
            </a:lvl4pPr>
            <a:lvl5pPr marL="2057400" indent="-228600" defTabSz="457200">
              <a:defRPr sz="2400">
                <a:solidFill>
                  <a:schemeClr val="tx1"/>
                </a:solidFill>
                <a:latin typeface="Times"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Times"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Times"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Times"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fontAlgn="auto" hangingPunct="1">
              <a:spcBef>
                <a:spcPts val="0"/>
              </a:spcBef>
              <a:spcAft>
                <a:spcPts val="0"/>
              </a:spcAft>
            </a:pPr>
            <a:r>
              <a:rPr lang="en-US" altLang="en-US" sz="2000" b="1" dirty="0">
                <a:solidFill>
                  <a:srgbClr val="FFFFFF"/>
                </a:solidFill>
                <a:latin typeface="Avenir Heavy" charset="0"/>
                <a:ea typeface="Avenir Heavy" charset="0"/>
                <a:cs typeface="Avenir Heavy" charset="0"/>
              </a:rPr>
              <a:t>Code: Programming Languages – </a:t>
            </a:r>
            <a:r>
              <a:rPr lang="en-US" altLang="en-US" sz="2000" b="1" dirty="0" smtClean="0">
                <a:solidFill>
                  <a:srgbClr val="FFFFFF"/>
                </a:solidFill>
                <a:latin typeface="Avenir Heavy" charset="0"/>
                <a:ea typeface="Avenir Heavy" charset="0"/>
                <a:cs typeface="Avenir Heavy" charset="0"/>
              </a:rPr>
              <a:t>C, C++, Cobol</a:t>
            </a:r>
            <a:endParaRPr lang="en-US" altLang="en-US" sz="2000" b="1" dirty="0">
              <a:solidFill>
                <a:srgbClr val="FFFFFF"/>
              </a:solidFill>
              <a:latin typeface="Avenir Heavy" charset="0"/>
              <a:ea typeface="Avenir Heavy" charset="0"/>
              <a:cs typeface="Avenir Heavy" charset="0"/>
            </a:endParaRPr>
          </a:p>
        </p:txBody>
      </p:sp>
      <p:sp>
        <p:nvSpPr>
          <p:cNvPr id="14" name="Rectangle 8"/>
          <p:cNvSpPr>
            <a:spLocks noChangeArrowheads="1"/>
          </p:cNvSpPr>
          <p:nvPr/>
        </p:nvSpPr>
        <p:spPr bwMode="auto">
          <a:xfrm>
            <a:off x="0" y="4620050"/>
            <a:ext cx="914399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eaLnBrk="1" fontAlgn="auto" hangingPunct="1">
              <a:spcBef>
                <a:spcPts val="0"/>
              </a:spcBef>
              <a:spcAft>
                <a:spcPts val="0"/>
              </a:spcAft>
              <a:defRPr/>
            </a:pPr>
            <a:r>
              <a:rPr lang="en-US" sz="2000" b="1" dirty="0">
                <a:solidFill>
                  <a:srgbClr val="FFFFFF"/>
                </a:solidFill>
                <a:latin typeface="Avenir Heavy" charset="0"/>
                <a:ea typeface="Avenir Heavy" charset="0"/>
                <a:cs typeface="Avenir Heavy" charset="0"/>
              </a:rPr>
              <a:t>Code: </a:t>
            </a:r>
            <a:r>
              <a:rPr lang="en-US" sz="2000" b="1" dirty="0" smtClean="0">
                <a:solidFill>
                  <a:srgbClr val="FFFFFF"/>
                </a:solidFill>
                <a:latin typeface="Avenir Heavy" charset="0"/>
                <a:ea typeface="Avenir Heavy" charset="0"/>
                <a:cs typeface="Avenir Heavy" charset="0"/>
              </a:rPr>
              <a:t>Machine Language</a:t>
            </a:r>
            <a:endParaRPr lang="en-US" sz="2000" b="1" dirty="0">
              <a:solidFill>
                <a:srgbClr val="FFFFFF"/>
              </a:solidFill>
              <a:latin typeface="Avenir Heavy" charset="0"/>
              <a:ea typeface="Avenir Heavy" charset="0"/>
              <a:cs typeface="Avenir Heavy" charset="0"/>
            </a:endParaRPr>
          </a:p>
        </p:txBody>
      </p:sp>
      <p:cxnSp>
        <p:nvCxnSpPr>
          <p:cNvPr id="3" name="Straight Connector 2"/>
          <p:cNvCxnSpPr/>
          <p:nvPr/>
        </p:nvCxnSpPr>
        <p:spPr>
          <a:xfrm>
            <a:off x="524933" y="2353733"/>
            <a:ext cx="8128000"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1800" y="5164667"/>
            <a:ext cx="8128000"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6865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7"/>
          <p:cNvPicPr>
            <a:picLocks noChangeAspect="1" noChangeArrowheads="1"/>
          </p:cNvPicPr>
          <p:nvPr/>
        </p:nvPicPr>
        <p:blipFill>
          <a:blip r:embed="rId3">
            <a:extLst>
              <a:ext uri="{28A0092B-C50C-407E-A947-70E740481C1C}">
                <a14:useLocalDpi xmlns:a14="http://schemas.microsoft.com/office/drawing/2010/main" val="0"/>
              </a:ext>
            </a:extLst>
          </a:blip>
          <a:srcRect l="5426"/>
          <a:stretch>
            <a:fillRect/>
          </a:stretch>
        </p:blipFill>
        <p:spPr bwMode="auto">
          <a:xfrm>
            <a:off x="3886200" y="-76200"/>
            <a:ext cx="63817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3124200"/>
            <a:ext cx="4000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ctrTitle"/>
          </p:nvPr>
        </p:nvSpPr>
        <p:spPr>
          <a:xfrm>
            <a:off x="762000" y="5943600"/>
            <a:ext cx="7772400" cy="762000"/>
          </a:xfrm>
        </p:spPr>
        <p:txBody>
          <a:bodyPr/>
          <a:lstStyle/>
          <a:p>
            <a:pPr eaLnBrk="1" hangingPunct="1">
              <a:defRPr/>
            </a:pPr>
            <a:r>
              <a:rPr lang="en-US" sz="1800" smtClean="0">
                <a:solidFill>
                  <a:schemeClr val="tx1"/>
                </a:solidFill>
                <a:latin typeface="Rockwell"/>
                <a:cs typeface="Rockwell"/>
              </a:rPr>
              <a:t>Douglas </a:t>
            </a:r>
            <a:r>
              <a:rPr lang="en-US" sz="1800" err="1" smtClean="0">
                <a:solidFill>
                  <a:schemeClr val="tx1"/>
                </a:solidFill>
                <a:latin typeface="Rockwell"/>
                <a:cs typeface="Rockwell"/>
              </a:rPr>
              <a:t>Engelbart</a:t>
            </a:r>
            <a:r>
              <a:rPr lang="en-US" sz="1800" smtClean="0">
                <a:solidFill>
                  <a:schemeClr val="tx1"/>
                </a:solidFill>
                <a:latin typeface="Rockwell"/>
                <a:cs typeface="Rockwell"/>
              </a:rPr>
              <a:t> (1925-2013),  Stanford Research Institute</a:t>
            </a:r>
            <a:endParaRPr lang="en-US" sz="1800" smtClean="0">
              <a:solidFill>
                <a:srgbClr val="000000"/>
              </a:solidFill>
              <a:latin typeface="Rockwell"/>
              <a:cs typeface="Rockwell"/>
            </a:endParaRPr>
          </a:p>
        </p:txBody>
      </p:sp>
      <p:pic>
        <p:nvPicPr>
          <p:cNvPr id="105476" name="Picture 6"/>
          <p:cNvPicPr>
            <a:picLocks noChangeAspect="1" noChangeArrowheads="1"/>
          </p:cNvPicPr>
          <p:nvPr/>
        </p:nvPicPr>
        <p:blipFill>
          <a:blip r:embed="rId5">
            <a:extLst>
              <a:ext uri="{28A0092B-C50C-407E-A947-70E740481C1C}">
                <a14:useLocalDpi xmlns:a14="http://schemas.microsoft.com/office/drawing/2010/main" val="0"/>
              </a:ext>
            </a:extLst>
          </a:blip>
          <a:srcRect l="7813"/>
          <a:stretch>
            <a:fillRect/>
          </a:stretch>
        </p:blipFill>
        <p:spPr bwMode="auto">
          <a:xfrm>
            <a:off x="0" y="-76200"/>
            <a:ext cx="40036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noChangeArrowheads="1"/>
          </p:cNvSpPr>
          <p:nvPr/>
        </p:nvSpPr>
        <p:spPr bwMode="auto">
          <a:xfrm>
            <a:off x="685800" y="2819400"/>
            <a:ext cx="2366963"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Rockwell"/>
                <a:ea typeface="ＭＳ Ｐゴシック" charset="0"/>
                <a:cs typeface="Rockwell"/>
              </a:rPr>
              <a:t>The first mouse 1964</a:t>
            </a:r>
          </a:p>
        </p:txBody>
      </p:sp>
      <p:sp>
        <p:nvSpPr>
          <p:cNvPr id="25609" name="Rectangle 9"/>
          <p:cNvSpPr>
            <a:spLocks noChangeArrowheads="1"/>
          </p:cNvSpPr>
          <p:nvPr/>
        </p:nvSpPr>
        <p:spPr bwMode="auto">
          <a:xfrm>
            <a:off x="4152900" y="4724400"/>
            <a:ext cx="4953000" cy="646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a:latin typeface="Rockwell"/>
                <a:ea typeface="ＭＳ Ｐゴシック" charset="0"/>
                <a:cs typeface="Rockwell"/>
              </a:rPr>
              <a:t>Early workstation with keyboard and mouse 1966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990600" y="317500"/>
            <a:ext cx="7162800" cy="533400"/>
          </a:xfrm>
        </p:spPr>
        <p:txBody>
          <a:bodyPr/>
          <a:lstStyle/>
          <a:p>
            <a:pPr eaLnBrk="1" hangingPunct="1">
              <a:defRPr/>
            </a:pPr>
            <a:r>
              <a:rPr lang="en-US" sz="2000" b="1" smtClean="0">
                <a:solidFill>
                  <a:schemeClr val="tx1"/>
                </a:solidFill>
                <a:latin typeface="Rockwell"/>
                <a:cs typeface="Rockwell"/>
              </a:rPr>
              <a:t>The Personal Computer</a:t>
            </a:r>
            <a:r>
              <a:rPr lang="en-US" sz="2000" smtClean="0">
                <a:solidFill>
                  <a:schemeClr val="tx1"/>
                </a:solidFill>
                <a:latin typeface="Rockwell"/>
                <a:cs typeface="Rockwell"/>
              </a:rPr>
              <a:t> </a:t>
            </a:r>
          </a:p>
        </p:txBody>
      </p:sp>
      <p:sp>
        <p:nvSpPr>
          <p:cNvPr id="27653" name="Rectangle 5"/>
          <p:cNvSpPr>
            <a:spLocks noChangeArrowheads="1"/>
          </p:cNvSpPr>
          <p:nvPr/>
        </p:nvSpPr>
        <p:spPr bwMode="auto">
          <a:xfrm>
            <a:off x="5367337" y="4800600"/>
            <a:ext cx="36576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a:latin typeface="Rockwell"/>
                <a:ea typeface="ＭＳ Ｐゴシック" charset="0"/>
                <a:cs typeface="Rockwell"/>
              </a:rPr>
              <a:t>The first  highly popular PC by IBM 1981</a:t>
            </a:r>
          </a:p>
          <a:p>
            <a:pPr>
              <a:defRPr/>
            </a:pPr>
            <a:r>
              <a:rPr lang="en-US" sz="1800" dirty="0">
                <a:latin typeface="Rockwell"/>
                <a:ea typeface="ＭＳ Ｐゴシック" charset="0"/>
                <a:cs typeface="Rockwell"/>
              </a:rPr>
              <a:t>(Command Line Interface)</a:t>
            </a:r>
          </a:p>
        </p:txBody>
      </p:sp>
      <p:pic>
        <p:nvPicPr>
          <p:cNvPr id="10752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24000"/>
            <a:ext cx="27082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Rectangle 11"/>
          <p:cNvSpPr>
            <a:spLocks noChangeArrowheads="1"/>
          </p:cNvSpPr>
          <p:nvPr/>
        </p:nvSpPr>
        <p:spPr bwMode="auto">
          <a:xfrm>
            <a:off x="685800" y="4648200"/>
            <a:ext cx="3886200"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a:latin typeface="Rockwell"/>
                <a:ea typeface="ＭＳ Ｐゴシック" charset="0"/>
                <a:cs typeface="Rockwell"/>
              </a:rPr>
              <a:t>Apple 1 1976</a:t>
            </a:r>
          </a:p>
          <a:p>
            <a:pPr>
              <a:defRPr/>
            </a:pPr>
            <a:r>
              <a:rPr lang="en-US" sz="1800" dirty="0">
                <a:latin typeface="Rockwell"/>
                <a:ea typeface="ＭＳ Ｐゴシック" charset="0"/>
                <a:cs typeface="Rockwell"/>
              </a:rPr>
              <a:t>Sold without case, keyboard, and monitor</a:t>
            </a:r>
          </a:p>
        </p:txBody>
      </p:sp>
      <p:pic>
        <p:nvPicPr>
          <p:cNvPr id="1075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06600"/>
            <a:ext cx="3048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574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F3DE"/>
        </a:solidFill>
        <a:effectLst/>
      </p:bgPr>
    </p:bg>
    <p:spTree>
      <p:nvGrpSpPr>
        <p:cNvPr id="1" name=""/>
        <p:cNvGrpSpPr/>
        <p:nvPr/>
      </p:nvGrpSpPr>
      <p:grpSpPr>
        <a:xfrm>
          <a:off x="0" y="0"/>
          <a:ext cx="0" cy="0"/>
          <a:chOff x="0" y="0"/>
          <a:chExt cx="0" cy="0"/>
        </a:xfrm>
      </p:grpSpPr>
      <p:sp>
        <p:nvSpPr>
          <p:cNvPr id="3" name="TextBox 2"/>
          <p:cNvSpPr txBox="1"/>
          <p:nvPr/>
        </p:nvSpPr>
        <p:spPr>
          <a:xfrm>
            <a:off x="1676400" y="1752600"/>
            <a:ext cx="5933997" cy="2000548"/>
          </a:xfrm>
          <a:prstGeom prst="rect">
            <a:avLst/>
          </a:prstGeom>
          <a:noFill/>
        </p:spPr>
        <p:txBody>
          <a:bodyPr wrap="none" rtlCol="0">
            <a:spAutoFit/>
          </a:bodyPr>
          <a:lstStyle/>
          <a:p>
            <a:pPr algn="ctr" defTabSz="457200" eaLnBrk="1" fontAlgn="auto" hangingPunct="1">
              <a:spcBef>
                <a:spcPts val="0"/>
              </a:spcBef>
              <a:spcAft>
                <a:spcPts val="0"/>
              </a:spcAft>
            </a:pPr>
            <a:endParaRPr lang="en-US" sz="3600" dirty="0" smtClean="0">
              <a:solidFill>
                <a:prstClr val="black"/>
              </a:solidFill>
              <a:latin typeface="Calibri"/>
              <a:ea typeface=""/>
            </a:endParaRPr>
          </a:p>
          <a:p>
            <a:pPr algn="ctr" defTabSz="457200" eaLnBrk="1" fontAlgn="auto" hangingPunct="1">
              <a:spcBef>
                <a:spcPts val="0"/>
              </a:spcBef>
              <a:spcAft>
                <a:spcPts val="0"/>
              </a:spcAft>
            </a:pPr>
            <a:endParaRPr lang="en-US" sz="3200" dirty="0" smtClean="0">
              <a:solidFill>
                <a:prstClr val="black"/>
              </a:solidFill>
              <a:latin typeface="Calibri"/>
              <a:ea typeface=""/>
            </a:endParaRPr>
          </a:p>
          <a:p>
            <a:pPr algn="ctr" defTabSz="457200" eaLnBrk="1" fontAlgn="auto" hangingPunct="1">
              <a:spcBef>
                <a:spcPts val="0"/>
              </a:spcBef>
              <a:spcAft>
                <a:spcPts val="0"/>
              </a:spcAft>
            </a:pPr>
            <a:r>
              <a:rPr lang="en-US" sz="3600" dirty="0" smtClean="0">
                <a:solidFill>
                  <a:prstClr val="black"/>
                </a:solidFill>
                <a:latin typeface="Calibri"/>
                <a:ea typeface=""/>
              </a:rPr>
              <a:t>Computer and Internet History</a:t>
            </a:r>
          </a:p>
          <a:p>
            <a:pPr algn="ctr" defTabSz="457200" eaLnBrk="1" fontAlgn="auto" hangingPunct="1">
              <a:spcBef>
                <a:spcPts val="0"/>
              </a:spcBef>
              <a:spcAft>
                <a:spcPts val="0"/>
              </a:spcAft>
            </a:pPr>
            <a:endParaRPr lang="en-US" sz="2000" dirty="0">
              <a:solidFill>
                <a:prstClr val="black"/>
              </a:solidFill>
              <a:latin typeface="Calibri"/>
              <a:ea typeface=""/>
            </a:endParaRPr>
          </a:p>
        </p:txBody>
      </p:sp>
      <p:sp>
        <p:nvSpPr>
          <p:cNvPr id="5" name="TextBox 4"/>
          <p:cNvSpPr txBox="1"/>
          <p:nvPr/>
        </p:nvSpPr>
        <p:spPr>
          <a:xfrm>
            <a:off x="2071916" y="3589013"/>
            <a:ext cx="184666" cy="646331"/>
          </a:xfrm>
          <a:prstGeom prst="rect">
            <a:avLst/>
          </a:prstGeom>
          <a:noFill/>
        </p:spPr>
        <p:txBody>
          <a:bodyPr wrap="none" rtlCol="0">
            <a:spAutoFit/>
          </a:bodyPr>
          <a:lstStyle/>
          <a:p>
            <a:pPr defTabSz="457200" eaLnBrk="1" fontAlgn="auto" hangingPunct="1">
              <a:spcBef>
                <a:spcPts val="0"/>
              </a:spcBef>
              <a:spcAft>
                <a:spcPts val="0"/>
              </a:spcAft>
            </a:pPr>
            <a:endParaRPr lang="en-US" sz="1800">
              <a:solidFill>
                <a:prstClr val="black"/>
              </a:solidFill>
              <a:latin typeface="Calibri"/>
              <a:ea typeface=""/>
            </a:endParaRPr>
          </a:p>
          <a:p>
            <a:pPr defTabSz="457200" eaLnBrk="1" fontAlgn="auto" hangingPunct="1">
              <a:spcBef>
                <a:spcPts val="0"/>
              </a:spcBef>
              <a:spcAft>
                <a:spcPts val="0"/>
              </a:spcAft>
            </a:pPr>
            <a:endParaRPr lang="en-US" sz="1800">
              <a:solidFill>
                <a:prstClr val="black"/>
              </a:solidFill>
              <a:latin typeface="Calibri"/>
              <a:ea typeface=""/>
            </a:endParaRPr>
          </a:p>
        </p:txBody>
      </p:sp>
    </p:spTree>
    <p:extLst>
      <p:ext uri="{BB962C8B-B14F-4D97-AF65-F5344CB8AC3E}">
        <p14:creationId xmlns:p14="http://schemas.microsoft.com/office/powerpoint/2010/main" val="14997571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0" y="304800"/>
            <a:ext cx="9144000" cy="533400"/>
          </a:xfrm>
        </p:spPr>
        <p:txBody>
          <a:bodyPr/>
          <a:lstStyle/>
          <a:p>
            <a:pPr eaLnBrk="1" hangingPunct="1">
              <a:defRPr/>
            </a:pPr>
            <a:r>
              <a:rPr lang="en-US" sz="2000" b="1" dirty="0" smtClean="0">
                <a:solidFill>
                  <a:schemeClr val="tx1"/>
                </a:solidFill>
                <a:latin typeface="Rockwell"/>
                <a:cs typeface="Rockwell"/>
              </a:rPr>
              <a:t>The Personal Computer</a:t>
            </a:r>
            <a:r>
              <a:rPr lang="en-US" sz="2000" dirty="0" smtClean="0">
                <a:solidFill>
                  <a:schemeClr val="tx1"/>
                </a:solidFill>
                <a:latin typeface="Rockwell"/>
                <a:cs typeface="Rockwell"/>
              </a:rPr>
              <a:t> </a:t>
            </a:r>
          </a:p>
        </p:txBody>
      </p:sp>
      <p:sp>
        <p:nvSpPr>
          <p:cNvPr id="27654" name="Rectangle 6"/>
          <p:cNvSpPr>
            <a:spLocks noChangeArrowheads="1"/>
          </p:cNvSpPr>
          <p:nvPr/>
        </p:nvSpPr>
        <p:spPr bwMode="auto">
          <a:xfrm>
            <a:off x="304800" y="5334000"/>
            <a:ext cx="83820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800" dirty="0" smtClean="0">
                <a:latin typeface="Rockwell"/>
                <a:ea typeface="ＭＳ Ｐゴシック" charset="0"/>
                <a:cs typeface="Rockwell"/>
              </a:rPr>
              <a:t>Macintosh 128K by Apple 1984. The </a:t>
            </a:r>
            <a:r>
              <a:rPr lang="en-US" sz="1800" dirty="0">
                <a:latin typeface="Rockwell"/>
                <a:ea typeface="ＭＳ Ｐゴシック" charset="0"/>
                <a:cs typeface="Rockwell"/>
              </a:rPr>
              <a:t>first personal computer with </a:t>
            </a:r>
            <a:r>
              <a:rPr lang="en-US" sz="1800" dirty="0" smtClean="0">
                <a:latin typeface="Rockwell"/>
                <a:ea typeface="ＭＳ Ｐゴシック" charset="0"/>
                <a:cs typeface="Rockwell"/>
              </a:rPr>
              <a:t>a Graphical </a:t>
            </a:r>
            <a:r>
              <a:rPr lang="en-US" sz="1800" dirty="0">
                <a:latin typeface="Rockwell"/>
                <a:ea typeface="ＭＳ Ｐゴシック" charset="0"/>
                <a:cs typeface="Rockwell"/>
              </a:rPr>
              <a:t>User Interface (developed </a:t>
            </a:r>
            <a:r>
              <a:rPr lang="en-US" sz="1800" dirty="0" smtClean="0">
                <a:latin typeface="Rockwell"/>
                <a:ea typeface="ＭＳ Ｐゴシック" charset="0"/>
                <a:cs typeface="Rockwell"/>
              </a:rPr>
              <a:t>simultaneously </a:t>
            </a:r>
            <a:r>
              <a:rPr lang="en-US" sz="1800" dirty="0">
                <a:latin typeface="Rockwell"/>
                <a:ea typeface="ＭＳ Ｐゴシック" charset="0"/>
                <a:cs typeface="Rockwell"/>
              </a:rPr>
              <a:t>by Xerox PARC and Apple)</a:t>
            </a:r>
          </a:p>
        </p:txBody>
      </p:sp>
      <p:pic>
        <p:nvPicPr>
          <p:cNvPr id="1075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293" y="1461294"/>
            <a:ext cx="2919413"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3" name="Rectangle 15"/>
          <p:cNvSpPr>
            <a:spLocks noChangeArrowheads="1"/>
          </p:cNvSpPr>
          <p:nvPr/>
        </p:nvSpPr>
        <p:spPr bwMode="auto">
          <a:xfrm>
            <a:off x="0" y="6248400"/>
            <a:ext cx="9144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dirty="0">
                <a:latin typeface="Rockwell" charset="0"/>
              </a:rPr>
              <a:t>Apple</a:t>
            </a:r>
            <a:r>
              <a:rPr lang="ja-JP" altLang="en-US" dirty="0">
                <a:latin typeface="Rockwell" charset="0"/>
              </a:rPr>
              <a:t>’</a:t>
            </a:r>
            <a:r>
              <a:rPr lang="en-US" altLang="ja-JP" dirty="0">
                <a:latin typeface="Rockwell" charset="0"/>
              </a:rPr>
              <a:t>s commercial for their new GUI computer 1984</a:t>
            </a:r>
            <a:endParaRPr lang="en-US" altLang="en-US" dirty="0">
              <a:latin typeface="Rockwell" charset="0"/>
            </a:endParaRPr>
          </a:p>
        </p:txBody>
      </p:sp>
      <p:sp>
        <p:nvSpPr>
          <p:cNvPr id="2" name="Title 1"/>
          <p:cNvSpPr>
            <a:spLocks noGrp="1"/>
          </p:cNvSpPr>
          <p:nvPr>
            <p:ph type="ctrTitle"/>
          </p:nvPr>
        </p:nvSpPr>
        <p:spPr/>
        <p:txBody>
          <a:bodyPr/>
          <a:lstStyle/>
          <a:p>
            <a:endParaRPr lang="en-US"/>
          </a:p>
        </p:txBody>
      </p:sp>
      <p:pic>
        <p:nvPicPr>
          <p:cNvPr id="3" name="1984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100" y="0"/>
            <a:ext cx="7964837" cy="587406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3" name="Rectangle 15"/>
          <p:cNvSpPr>
            <a:spLocks noChangeArrowheads="1"/>
          </p:cNvSpPr>
          <p:nvPr/>
        </p:nvSpPr>
        <p:spPr bwMode="auto">
          <a:xfrm>
            <a:off x="0" y="5721350"/>
            <a:ext cx="91440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000">
                <a:latin typeface="Rockwell" charset="0"/>
              </a:rPr>
              <a:t>Alan Kay’s </a:t>
            </a:r>
            <a:r>
              <a:rPr lang="en-US" altLang="en-US" sz="2000" dirty="0" err="1">
                <a:latin typeface="Rockwell" charset="0"/>
              </a:rPr>
              <a:t>Dynabook</a:t>
            </a:r>
            <a:r>
              <a:rPr lang="en-US" altLang="en-US" sz="2000" dirty="0">
                <a:latin typeface="Rockwell" charset="0"/>
              </a:rPr>
              <a:t> (1972)</a:t>
            </a:r>
          </a:p>
        </p:txBody>
      </p:sp>
      <p:sp>
        <p:nvSpPr>
          <p:cNvPr id="2" name="Title 1"/>
          <p:cNvSpPr>
            <a:spLocks noGrp="1"/>
          </p:cNvSpPr>
          <p:nvPr>
            <p:ph type="ctrTitle"/>
          </p:nvPr>
        </p:nvSpPr>
        <p:spPr>
          <a:xfrm>
            <a:off x="685800" y="2495550"/>
            <a:ext cx="7772400" cy="1143000"/>
          </a:xfrm>
        </p:spPr>
        <p:txBody>
          <a:bodyPr/>
          <a:lstStyle/>
          <a:p>
            <a:pPr>
              <a:defRPr/>
            </a:pPr>
            <a:endParaRPr lang="en-US"/>
          </a:p>
        </p:txBody>
      </p:sp>
      <p:pic>
        <p:nvPicPr>
          <p:cNvPr id="1126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03350"/>
            <a:ext cx="5444004"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03350"/>
            <a:ext cx="45466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4"/>
          <p:cNvSpPr txBox="1">
            <a:spLocks noChangeArrowheads="1"/>
          </p:cNvSpPr>
          <p:nvPr/>
        </p:nvSpPr>
        <p:spPr bwMode="auto">
          <a:xfrm>
            <a:off x="3581400" y="22225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a:latin typeface="Rockwell" charset="0"/>
              </a:rPr>
              <a:t>The Laptop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3" name="Rectangle 15"/>
          <p:cNvSpPr>
            <a:spLocks noChangeArrowheads="1"/>
          </p:cNvSpPr>
          <p:nvPr/>
        </p:nvSpPr>
        <p:spPr bwMode="auto">
          <a:xfrm>
            <a:off x="304800" y="5638800"/>
            <a:ext cx="38862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1800">
                <a:latin typeface="Rockwell"/>
                <a:ea typeface="ＭＳ Ｐゴシック" charset="0"/>
                <a:cs typeface="Rockwell"/>
              </a:rPr>
              <a:t>Osborn 1 (1981)</a:t>
            </a:r>
          </a:p>
        </p:txBody>
      </p:sp>
      <p:sp>
        <p:nvSpPr>
          <p:cNvPr id="114690" name="TextBox 4"/>
          <p:cNvSpPr txBox="1">
            <a:spLocks noChangeArrowheads="1"/>
          </p:cNvSpPr>
          <p:nvPr/>
        </p:nvSpPr>
        <p:spPr bwMode="auto">
          <a:xfrm>
            <a:off x="3581400" y="2413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a:latin typeface="Rockwell" charset="0"/>
              </a:rPr>
              <a:t>The Laptop</a:t>
            </a:r>
          </a:p>
        </p:txBody>
      </p:sp>
      <p:pic>
        <p:nvPicPr>
          <p:cNvPr id="11469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914400"/>
            <a:ext cx="47291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7"/>
          <p:cNvSpPr txBox="1">
            <a:spLocks noChangeArrowheads="1"/>
          </p:cNvSpPr>
          <p:nvPr/>
        </p:nvSpPr>
        <p:spPr bwMode="auto">
          <a:xfrm>
            <a:off x="5181600" y="5638800"/>
            <a:ext cx="2913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800">
                <a:latin typeface="Rockwell" charset="0"/>
              </a:rPr>
              <a:t>Commodore SX-64 (1983)</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3" name="Rectangle 15"/>
          <p:cNvSpPr>
            <a:spLocks noChangeArrowheads="1"/>
          </p:cNvSpPr>
          <p:nvPr/>
        </p:nvSpPr>
        <p:spPr bwMode="auto">
          <a:xfrm>
            <a:off x="304800" y="5638800"/>
            <a:ext cx="38862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1800" err="1">
                <a:latin typeface="Rockwell"/>
                <a:ea typeface="ＭＳ Ｐゴシック" charset="0"/>
                <a:cs typeface="Rockwell"/>
              </a:rPr>
              <a:t>Machintosh</a:t>
            </a:r>
            <a:r>
              <a:rPr lang="en-US" sz="1800">
                <a:latin typeface="Rockwell"/>
                <a:ea typeface="ＭＳ Ｐゴシック" charset="0"/>
                <a:cs typeface="Rockwell"/>
              </a:rPr>
              <a:t> Portable (1989)</a:t>
            </a:r>
          </a:p>
        </p:txBody>
      </p:sp>
      <p:sp>
        <p:nvSpPr>
          <p:cNvPr id="116738" name="TextBox 4"/>
          <p:cNvSpPr txBox="1">
            <a:spLocks noChangeArrowheads="1"/>
          </p:cNvSpPr>
          <p:nvPr/>
        </p:nvSpPr>
        <p:spPr bwMode="auto">
          <a:xfrm>
            <a:off x="3581400" y="2413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dirty="0">
                <a:latin typeface="Rockwell" charset="0"/>
              </a:rPr>
              <a:t>The Laptop</a:t>
            </a:r>
          </a:p>
        </p:txBody>
      </p:sp>
      <p:sp>
        <p:nvSpPr>
          <p:cNvPr id="116739" name="TextBox 7"/>
          <p:cNvSpPr txBox="1">
            <a:spLocks noChangeArrowheads="1"/>
          </p:cNvSpPr>
          <p:nvPr/>
        </p:nvSpPr>
        <p:spPr bwMode="auto">
          <a:xfrm>
            <a:off x="5181600" y="5638800"/>
            <a:ext cx="281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800">
                <a:latin typeface="Rockwell" charset="0"/>
              </a:rPr>
              <a:t>Apple Powerbook (1991)</a:t>
            </a:r>
          </a:p>
        </p:txBody>
      </p:sp>
      <p:pic>
        <p:nvPicPr>
          <p:cNvPr id="1167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447800"/>
            <a:ext cx="5829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1112" y="1447800"/>
            <a:ext cx="40528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1295400" y="228600"/>
            <a:ext cx="6553200" cy="533400"/>
          </a:xfrm>
        </p:spPr>
        <p:txBody>
          <a:bodyPr/>
          <a:lstStyle/>
          <a:p>
            <a:pPr eaLnBrk="1" hangingPunct="1">
              <a:defRPr/>
            </a:pPr>
            <a:r>
              <a:rPr lang="en-US" sz="2800" dirty="0" smtClean="0">
                <a:solidFill>
                  <a:schemeClr val="tx1"/>
                </a:solidFill>
                <a:latin typeface="Rockwell"/>
                <a:cs typeface="Rockwell"/>
              </a:rPr>
              <a:t>Biological Computer </a:t>
            </a:r>
          </a:p>
        </p:txBody>
      </p:sp>
      <p:pic>
        <p:nvPicPr>
          <p:cNvPr id="118786" name="Picture 11" descr="_358822_leech_dis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55880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12" descr="_358822_ditto_leech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516063"/>
            <a:ext cx="3581400"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Box 1"/>
          <p:cNvSpPr txBox="1">
            <a:spLocks noChangeArrowheads="1"/>
          </p:cNvSpPr>
          <p:nvPr/>
        </p:nvSpPr>
        <p:spPr bwMode="auto">
          <a:xfrm>
            <a:off x="0" y="58674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000" dirty="0">
                <a:latin typeface="Rockwell" charset="0"/>
              </a:rPr>
              <a:t>Interconnected leech neurons. Georgia Institute of Technology, 1999</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ChangeArrowheads="1"/>
          </p:cNvSpPr>
          <p:nvPr>
            <p:ph type="ctrTitle"/>
          </p:nvPr>
        </p:nvSpPr>
        <p:spPr>
          <a:xfrm>
            <a:off x="0" y="228600"/>
            <a:ext cx="9144000" cy="533400"/>
          </a:xfrm>
        </p:spPr>
        <p:txBody>
          <a:bodyPr/>
          <a:lstStyle/>
          <a:p>
            <a:pPr eaLnBrk="1" hangingPunct="1">
              <a:defRPr/>
            </a:pPr>
            <a:r>
              <a:rPr lang="en-US" sz="3200" dirty="0" smtClean="0">
                <a:solidFill>
                  <a:schemeClr val="tx1"/>
                </a:solidFill>
                <a:latin typeface="Rockwell"/>
                <a:cs typeface="Rockwell"/>
              </a:rPr>
              <a:t>DNA Computer </a:t>
            </a:r>
          </a:p>
        </p:txBody>
      </p:sp>
      <p:pic>
        <p:nvPicPr>
          <p:cNvPr id="120835"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16" y="1441010"/>
            <a:ext cx="5961022" cy="35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Box 1"/>
          <p:cNvSpPr txBox="1">
            <a:spLocks noChangeArrowheads="1"/>
          </p:cNvSpPr>
          <p:nvPr/>
        </p:nvSpPr>
        <p:spPr bwMode="auto">
          <a:xfrm>
            <a:off x="0" y="5696634"/>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000" dirty="0">
                <a:latin typeface="Rockwell" charset="0"/>
              </a:rPr>
              <a:t>Weizmann Institute of Science in </a:t>
            </a:r>
            <a:r>
              <a:rPr lang="en-US" altLang="en-US" sz="2000" dirty="0" err="1">
                <a:latin typeface="Rockwell" charset="0"/>
              </a:rPr>
              <a:t>Rehovot</a:t>
            </a:r>
            <a:r>
              <a:rPr lang="en-US" altLang="en-US" sz="2000" dirty="0">
                <a:latin typeface="Rockwell" charset="0"/>
              </a:rPr>
              <a:t>, Israel, 2002</a:t>
            </a:r>
          </a:p>
          <a:p>
            <a:pPr algn="ctr"/>
            <a:r>
              <a:rPr lang="en-US" altLang="en-US" sz="1600" dirty="0" smtClean="0">
                <a:latin typeface="Rockwell" charset="0"/>
                <a:hlinkClick r:id="rId4"/>
              </a:rPr>
              <a:t>And Stanford</a:t>
            </a:r>
            <a:r>
              <a:rPr lang="en-US" altLang="en-US" sz="1600" dirty="0">
                <a:latin typeface="Rockwell" charset="0"/>
                <a:hlinkClick r:id="rId4"/>
              </a:rPr>
              <a:t>, 2013</a:t>
            </a:r>
            <a:endParaRPr lang="en-US" altLang="en-US" sz="1600" dirty="0">
              <a:latin typeface="Rockwell" charset="0"/>
            </a:endParaRPr>
          </a:p>
        </p:txBody>
      </p:sp>
      <p:pic>
        <p:nvPicPr>
          <p:cNvPr id="2" name="Picture 1"/>
          <p:cNvPicPr>
            <a:picLocks noChangeAspect="1"/>
          </p:cNvPicPr>
          <p:nvPr/>
        </p:nvPicPr>
        <p:blipFill>
          <a:blip r:embed="rId5"/>
          <a:stretch>
            <a:fillRect/>
          </a:stretch>
        </p:blipFill>
        <p:spPr>
          <a:xfrm>
            <a:off x="3048000" y="1441010"/>
            <a:ext cx="6233748" cy="357661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685800"/>
          </a:xfrm>
        </p:spPr>
        <p:txBody>
          <a:bodyPr/>
          <a:lstStyle/>
          <a:p>
            <a:r>
              <a:rPr lang="en-US" sz="3200" dirty="0" smtClean="0">
                <a:solidFill>
                  <a:schemeClr val="tx1"/>
                </a:solidFill>
                <a:latin typeface="Rockwell" charset="0"/>
                <a:ea typeface="Rockwell" charset="0"/>
                <a:cs typeface="Rockwell" charset="0"/>
              </a:rPr>
              <a:t>Quantum Computers</a:t>
            </a:r>
            <a:endParaRPr lang="en-US" sz="3200" dirty="0">
              <a:solidFill>
                <a:schemeClr val="tx1"/>
              </a:solidFill>
              <a:latin typeface="Rockwell" charset="0"/>
              <a:ea typeface="Rockwell" charset="0"/>
              <a:cs typeface="Rockwell" charset="0"/>
            </a:endParaRPr>
          </a:p>
        </p:txBody>
      </p:sp>
      <p:pic>
        <p:nvPicPr>
          <p:cNvPr id="4" name="Picture 3">
            <a:hlinkClick r:id="rId2"/>
          </p:cNvPr>
          <p:cNvPicPr>
            <a:picLocks noChangeAspect="1"/>
          </p:cNvPicPr>
          <p:nvPr/>
        </p:nvPicPr>
        <p:blipFill>
          <a:blip r:embed="rId3"/>
          <a:stretch>
            <a:fillRect/>
          </a:stretch>
        </p:blipFill>
        <p:spPr>
          <a:xfrm>
            <a:off x="736600" y="1066800"/>
            <a:ext cx="7518400" cy="5187276"/>
          </a:xfrm>
          <a:prstGeom prst="rect">
            <a:avLst/>
          </a:prstGeom>
        </p:spPr>
      </p:pic>
      <p:sp>
        <p:nvSpPr>
          <p:cNvPr id="5" name="TextBox 4"/>
          <p:cNvSpPr txBox="1"/>
          <p:nvPr/>
        </p:nvSpPr>
        <p:spPr>
          <a:xfrm>
            <a:off x="5988140" y="6428601"/>
            <a:ext cx="2393860" cy="276999"/>
          </a:xfrm>
          <a:prstGeom prst="rect">
            <a:avLst/>
          </a:prstGeom>
          <a:noFill/>
        </p:spPr>
        <p:txBody>
          <a:bodyPr wrap="none" rtlCol="0">
            <a:spAutoFit/>
          </a:bodyPr>
          <a:lstStyle/>
          <a:p>
            <a:r>
              <a:rPr lang="en-US" sz="1200" dirty="0" smtClean="0">
                <a:latin typeface="Rockwell" charset="0"/>
                <a:ea typeface="Rockwell" charset="0"/>
                <a:cs typeface="Rockwell" charset="0"/>
              </a:rPr>
              <a:t>Visual Capitalist March 14 2016</a:t>
            </a:r>
            <a:endParaRPr lang="en-US" sz="1200" dirty="0">
              <a:latin typeface="Rockwell" charset="0"/>
              <a:ea typeface="Rockwell" charset="0"/>
              <a:cs typeface="Rockwell" charset="0"/>
            </a:endParaRPr>
          </a:p>
        </p:txBody>
      </p:sp>
    </p:spTree>
    <p:extLst>
      <p:ext uri="{BB962C8B-B14F-4D97-AF65-F5344CB8AC3E}">
        <p14:creationId xmlns:p14="http://schemas.microsoft.com/office/powerpoint/2010/main" val="7697952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762000"/>
          </a:xfrm>
        </p:spPr>
        <p:txBody>
          <a:bodyPr/>
          <a:lstStyle/>
          <a:p>
            <a:r>
              <a:rPr lang="en-US" altLang="en-US" sz="3600">
                <a:solidFill>
                  <a:schemeClr val="tx1"/>
                </a:solidFill>
                <a:latin typeface="Rockwell" charset="0"/>
                <a:ea typeface="Rockwell" charset="0"/>
                <a:cs typeface="Rockwell" charset="0"/>
              </a:rPr>
              <a:t>Smartphones</a:t>
            </a:r>
            <a:r>
              <a:rPr lang="en-US" altLang="en-US">
                <a:solidFill>
                  <a:schemeClr val="tx1"/>
                </a:solidFill>
                <a:latin typeface="Rockwell" charset="0"/>
                <a:ea typeface="Rockwell" charset="0"/>
                <a:cs typeface="Rockwell" charset="0"/>
              </a:rPr>
              <a:t/>
            </a:r>
            <a:br>
              <a:rPr lang="en-US" altLang="en-US">
                <a:solidFill>
                  <a:schemeClr val="tx1"/>
                </a:solidFill>
                <a:latin typeface="Rockwell" charset="0"/>
                <a:ea typeface="Rockwell" charset="0"/>
                <a:cs typeface="Rockwell" charset="0"/>
              </a:rPr>
            </a:br>
            <a:endParaRPr lang="en-US" altLang="en-US">
              <a:solidFill>
                <a:schemeClr val="tx1"/>
              </a:solidFill>
              <a:latin typeface="Rockwell" charset="0"/>
              <a:ea typeface="Rockwell" charset="0"/>
              <a:cs typeface="Rockwell" charset="0"/>
            </a:endParaRPr>
          </a:p>
        </p:txBody>
      </p:sp>
      <p:pic>
        <p:nvPicPr>
          <p:cNvPr id="1228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0"/>
            <a:ext cx="46482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4659313"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5"/>
          <p:cNvSpPr txBox="1">
            <a:spLocks noChangeArrowheads="1"/>
          </p:cNvSpPr>
          <p:nvPr/>
        </p:nvSpPr>
        <p:spPr bwMode="auto">
          <a:xfrm>
            <a:off x="3361531" y="5547717"/>
            <a:ext cx="2595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a:latin typeface="Rockwell" charset="0"/>
                <a:ea typeface="Rockwell" charset="0"/>
                <a:cs typeface="Rockwell" charset="0"/>
              </a:rPr>
              <a:t>iPhone June 2007</a:t>
            </a:r>
          </a:p>
        </p:txBody>
      </p:sp>
      <p:sp>
        <p:nvSpPr>
          <p:cNvPr id="3" name="TextBox 2"/>
          <p:cNvSpPr txBox="1"/>
          <p:nvPr/>
        </p:nvSpPr>
        <p:spPr>
          <a:xfrm>
            <a:off x="55050" y="4786957"/>
            <a:ext cx="2574359" cy="369332"/>
          </a:xfrm>
          <a:prstGeom prst="rect">
            <a:avLst/>
          </a:prstGeom>
          <a:noFill/>
        </p:spPr>
        <p:txBody>
          <a:bodyPr wrap="none" rtlCol="0">
            <a:spAutoFit/>
          </a:bodyPr>
          <a:lstStyle/>
          <a:p>
            <a:r>
              <a:rPr lang="en-US" sz="1800" dirty="0" smtClean="0">
                <a:latin typeface="Rockwell" charset="0"/>
                <a:ea typeface="Rockwell" charset="0"/>
                <a:cs typeface="Rockwell" charset="0"/>
              </a:rPr>
              <a:t>Steve Jobs (1955-2011)</a:t>
            </a:r>
            <a:endParaRPr lang="en-US" sz="1800" dirty="0">
              <a:latin typeface="Rockwell" charset="0"/>
              <a:ea typeface="Rockwell" charset="0"/>
              <a:cs typeface="Rockwell" charset="0"/>
            </a:endParaRPr>
          </a:p>
        </p:txBody>
      </p:sp>
      <p:sp>
        <p:nvSpPr>
          <p:cNvPr id="4" name="TextBox 3"/>
          <p:cNvSpPr txBox="1"/>
          <p:nvPr/>
        </p:nvSpPr>
        <p:spPr>
          <a:xfrm>
            <a:off x="4659312" y="4852174"/>
            <a:ext cx="3329694" cy="369332"/>
          </a:xfrm>
          <a:prstGeom prst="rect">
            <a:avLst/>
          </a:prstGeom>
          <a:noFill/>
        </p:spPr>
        <p:txBody>
          <a:bodyPr wrap="none" rtlCol="0">
            <a:spAutoFit/>
          </a:bodyPr>
          <a:lstStyle/>
          <a:p>
            <a:r>
              <a:rPr lang="en-US" sz="1800" dirty="0" smtClean="0">
                <a:latin typeface="Rockwell" charset="0"/>
                <a:ea typeface="Rockwell" charset="0"/>
                <a:cs typeface="Rockwell" charset="0"/>
              </a:rPr>
              <a:t>One of the first iPhone buyers</a:t>
            </a:r>
            <a:endParaRPr lang="en-US" sz="1800" dirty="0">
              <a:latin typeface="Rockwell" charset="0"/>
              <a:ea typeface="Rockwell" charset="0"/>
              <a:cs typeface="Rockwel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762000"/>
          </a:xfrm>
        </p:spPr>
        <p:txBody>
          <a:bodyPr/>
          <a:lstStyle/>
          <a:p>
            <a:r>
              <a:rPr lang="en-US" altLang="en-US" sz="3600">
                <a:solidFill>
                  <a:schemeClr val="tx1"/>
                </a:solidFill>
                <a:latin typeface="Rockwell" charset="0"/>
              </a:rPr>
              <a:t>Smartphones</a:t>
            </a:r>
            <a:r>
              <a:rPr lang="en-US" altLang="en-US">
                <a:solidFill>
                  <a:schemeClr val="tx1"/>
                </a:solidFill>
              </a:rPr>
              <a:t/>
            </a:r>
            <a:br>
              <a:rPr lang="en-US" altLang="en-US">
                <a:solidFill>
                  <a:schemeClr val="tx1"/>
                </a:solidFill>
              </a:rPr>
            </a:br>
            <a:endParaRPr lang="en-US" altLang="en-US">
              <a:solidFill>
                <a:schemeClr val="tx1"/>
              </a:solidFill>
            </a:endParaRPr>
          </a:p>
        </p:txBody>
      </p:sp>
      <p:sp>
        <p:nvSpPr>
          <p:cNvPr id="123906" name="TextBox 5"/>
          <p:cNvSpPr txBox="1">
            <a:spLocks noChangeArrowheads="1"/>
          </p:cNvSpPr>
          <p:nvPr/>
        </p:nvSpPr>
        <p:spPr bwMode="auto">
          <a:xfrm>
            <a:off x="2667000" y="6172200"/>
            <a:ext cx="4043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a:latin typeface="Rockwell" charset="0"/>
              </a:rPr>
              <a:t>HTC Dream (Android) 2008</a:t>
            </a:r>
          </a:p>
        </p:txBody>
      </p:sp>
      <p:pic>
        <p:nvPicPr>
          <p:cNvPr id="1239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8C3DA"/>
        </a:solidFill>
        <a:effectLst/>
      </p:bgPr>
    </p:bg>
    <p:spTree>
      <p:nvGrpSpPr>
        <p:cNvPr id="1" name=""/>
        <p:cNvGrpSpPr/>
        <p:nvPr/>
      </p:nvGrpSpPr>
      <p:grpSpPr>
        <a:xfrm>
          <a:off x="0" y="0"/>
          <a:ext cx="0" cy="0"/>
          <a:chOff x="0" y="0"/>
          <a:chExt cx="0" cy="0"/>
        </a:xfrm>
      </p:grpSpPr>
      <p:sp>
        <p:nvSpPr>
          <p:cNvPr id="3" name="TextBox 2"/>
          <p:cNvSpPr txBox="1"/>
          <p:nvPr/>
        </p:nvSpPr>
        <p:spPr>
          <a:xfrm>
            <a:off x="-25400" y="1896242"/>
            <a:ext cx="9144000" cy="1692771"/>
          </a:xfrm>
          <a:prstGeom prst="rect">
            <a:avLst/>
          </a:prstGeom>
          <a:noFill/>
        </p:spPr>
        <p:txBody>
          <a:bodyPr wrap="square" rtlCol="0">
            <a:spAutoFit/>
          </a:bodyPr>
          <a:lstStyle/>
          <a:p>
            <a:pPr algn="ctr" defTabSz="457200" eaLnBrk="1" fontAlgn="auto" hangingPunct="1">
              <a:spcBef>
                <a:spcPts val="0"/>
              </a:spcBef>
              <a:spcAft>
                <a:spcPts val="0"/>
              </a:spcAft>
            </a:pPr>
            <a:endParaRPr lang="en-US" sz="3600" smtClean="0">
              <a:solidFill>
                <a:prstClr val="black"/>
              </a:solidFill>
              <a:latin typeface="Calibri"/>
              <a:ea typeface=""/>
            </a:endParaRPr>
          </a:p>
          <a:p>
            <a:pPr algn="ctr" defTabSz="457200" eaLnBrk="1" fontAlgn="auto" hangingPunct="1">
              <a:spcBef>
                <a:spcPts val="0"/>
              </a:spcBef>
              <a:spcAft>
                <a:spcPts val="0"/>
              </a:spcAft>
            </a:pPr>
            <a:endParaRPr lang="en-US" sz="3200" smtClean="0">
              <a:solidFill>
                <a:prstClr val="black"/>
              </a:solidFill>
              <a:latin typeface="Calibri"/>
              <a:ea typeface=""/>
            </a:endParaRPr>
          </a:p>
          <a:p>
            <a:pPr algn="ctr" defTabSz="457200" eaLnBrk="1" fontAlgn="auto" hangingPunct="1">
              <a:spcBef>
                <a:spcPts val="0"/>
              </a:spcBef>
              <a:spcAft>
                <a:spcPts val="0"/>
              </a:spcAft>
            </a:pPr>
            <a:r>
              <a:rPr lang="en-US" sz="3600" smtClean="0">
                <a:solidFill>
                  <a:prstClr val="black"/>
                </a:solidFill>
                <a:latin typeface="Calibri"/>
                <a:ea typeface=""/>
              </a:rPr>
              <a:t>The COMPUTER</a:t>
            </a:r>
            <a:endParaRPr lang="en-US" i="1">
              <a:solidFill>
                <a:prstClr val="black"/>
              </a:solidFill>
              <a:latin typeface="Calibri"/>
              <a:ea typeface=""/>
            </a:endParaRPr>
          </a:p>
        </p:txBody>
      </p:sp>
      <p:sp>
        <p:nvSpPr>
          <p:cNvPr id="5" name="TextBox 4"/>
          <p:cNvSpPr txBox="1"/>
          <p:nvPr/>
        </p:nvSpPr>
        <p:spPr>
          <a:xfrm>
            <a:off x="2071916" y="3589013"/>
            <a:ext cx="184666" cy="646331"/>
          </a:xfrm>
          <a:prstGeom prst="rect">
            <a:avLst/>
          </a:prstGeom>
          <a:noFill/>
        </p:spPr>
        <p:txBody>
          <a:bodyPr wrap="none" rtlCol="0">
            <a:spAutoFit/>
          </a:bodyPr>
          <a:lstStyle/>
          <a:p>
            <a:pPr defTabSz="457200" eaLnBrk="1" fontAlgn="auto" hangingPunct="1">
              <a:spcBef>
                <a:spcPts val="0"/>
              </a:spcBef>
              <a:spcAft>
                <a:spcPts val="0"/>
              </a:spcAft>
            </a:pPr>
            <a:endParaRPr lang="en-US" sz="1800">
              <a:solidFill>
                <a:prstClr val="black"/>
              </a:solidFill>
              <a:latin typeface="Calibri"/>
              <a:ea typeface=""/>
            </a:endParaRPr>
          </a:p>
          <a:p>
            <a:pPr defTabSz="457200" eaLnBrk="1" fontAlgn="auto" hangingPunct="1">
              <a:spcBef>
                <a:spcPts val="0"/>
              </a:spcBef>
              <a:spcAft>
                <a:spcPts val="0"/>
              </a:spcAft>
            </a:pPr>
            <a:endParaRPr lang="en-US" sz="1800">
              <a:solidFill>
                <a:prstClr val="black"/>
              </a:solidFill>
              <a:latin typeface="Calibri"/>
              <a:ea typeface=""/>
            </a:endParaRPr>
          </a:p>
        </p:txBody>
      </p:sp>
    </p:spTree>
    <p:extLst>
      <p:ext uri="{BB962C8B-B14F-4D97-AF65-F5344CB8AC3E}">
        <p14:creationId xmlns:p14="http://schemas.microsoft.com/office/powerpoint/2010/main" val="2138216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8C3DA"/>
        </a:solidFill>
        <a:effectLst/>
      </p:bgPr>
    </p:bg>
    <p:spTree>
      <p:nvGrpSpPr>
        <p:cNvPr id="1" name=""/>
        <p:cNvGrpSpPr/>
        <p:nvPr/>
      </p:nvGrpSpPr>
      <p:grpSpPr>
        <a:xfrm>
          <a:off x="0" y="0"/>
          <a:ext cx="0" cy="0"/>
          <a:chOff x="0" y="0"/>
          <a:chExt cx="0" cy="0"/>
        </a:xfrm>
      </p:grpSpPr>
      <p:sp>
        <p:nvSpPr>
          <p:cNvPr id="3" name="TextBox 2"/>
          <p:cNvSpPr txBox="1"/>
          <p:nvPr/>
        </p:nvSpPr>
        <p:spPr>
          <a:xfrm>
            <a:off x="990600" y="1905000"/>
            <a:ext cx="6858000" cy="1754326"/>
          </a:xfrm>
          <a:prstGeom prst="rect">
            <a:avLst/>
          </a:prstGeom>
          <a:noFill/>
        </p:spPr>
        <p:txBody>
          <a:bodyPr wrap="square" rtlCol="0">
            <a:spAutoFit/>
          </a:bodyPr>
          <a:lstStyle/>
          <a:p>
            <a:pPr algn="ctr" defTabSz="342900" eaLnBrk="1" fontAlgn="auto" hangingPunct="1">
              <a:spcBef>
                <a:spcPts val="0"/>
              </a:spcBef>
              <a:spcAft>
                <a:spcPts val="0"/>
              </a:spcAft>
            </a:pPr>
            <a:endParaRPr lang="en-US" sz="3600">
              <a:solidFill>
                <a:prstClr val="black"/>
              </a:solidFill>
              <a:latin typeface="Calibri"/>
              <a:ea typeface=""/>
            </a:endParaRPr>
          </a:p>
          <a:p>
            <a:pPr algn="ctr" defTabSz="342900" eaLnBrk="1" fontAlgn="auto" hangingPunct="1">
              <a:spcBef>
                <a:spcPts val="0"/>
              </a:spcBef>
              <a:spcAft>
                <a:spcPts val="0"/>
              </a:spcAft>
            </a:pPr>
            <a:endParaRPr lang="en-US" sz="3600">
              <a:solidFill>
                <a:prstClr val="black"/>
              </a:solidFill>
              <a:latin typeface="Calibri"/>
              <a:ea typeface=""/>
            </a:endParaRPr>
          </a:p>
          <a:p>
            <a:pPr algn="ctr" defTabSz="342900" eaLnBrk="1" fontAlgn="auto" hangingPunct="1">
              <a:spcBef>
                <a:spcPts val="0"/>
              </a:spcBef>
              <a:spcAft>
                <a:spcPts val="0"/>
              </a:spcAft>
            </a:pPr>
            <a:r>
              <a:rPr lang="en-US" sz="3600">
                <a:solidFill>
                  <a:prstClr val="black"/>
                </a:solidFill>
                <a:latin typeface="Calibri"/>
                <a:ea typeface=""/>
              </a:rPr>
              <a:t>The INTERNET</a:t>
            </a:r>
            <a:endParaRPr lang="en-US" sz="3600" i="1">
              <a:solidFill>
                <a:prstClr val="black"/>
              </a:solidFill>
              <a:latin typeface="Calibri"/>
              <a:ea typeface=""/>
            </a:endParaRPr>
          </a:p>
        </p:txBody>
      </p:sp>
      <p:sp>
        <p:nvSpPr>
          <p:cNvPr id="5" name="TextBox 4"/>
          <p:cNvSpPr txBox="1"/>
          <p:nvPr/>
        </p:nvSpPr>
        <p:spPr>
          <a:xfrm>
            <a:off x="2563588" y="3174579"/>
            <a:ext cx="184731" cy="1200329"/>
          </a:xfrm>
          <a:prstGeom prst="rect">
            <a:avLst/>
          </a:prstGeom>
          <a:noFill/>
        </p:spPr>
        <p:txBody>
          <a:bodyPr wrap="none" rtlCol="0">
            <a:spAutoFit/>
          </a:bodyPr>
          <a:lstStyle/>
          <a:p>
            <a:pPr defTabSz="342900" eaLnBrk="1" fontAlgn="auto" hangingPunct="1">
              <a:spcBef>
                <a:spcPts val="0"/>
              </a:spcBef>
              <a:spcAft>
                <a:spcPts val="0"/>
              </a:spcAft>
            </a:pPr>
            <a:endParaRPr lang="en-US" sz="3600">
              <a:solidFill>
                <a:prstClr val="black"/>
              </a:solidFill>
              <a:latin typeface="Calibri"/>
              <a:ea typeface=""/>
            </a:endParaRPr>
          </a:p>
          <a:p>
            <a:pPr defTabSz="342900" eaLnBrk="1" fontAlgn="auto" hangingPunct="1">
              <a:spcBef>
                <a:spcPts val="0"/>
              </a:spcBef>
              <a:spcAft>
                <a:spcPts val="0"/>
              </a:spcAft>
            </a:pPr>
            <a:endParaRPr lang="en-US" sz="3600">
              <a:solidFill>
                <a:prstClr val="black"/>
              </a:solidFill>
              <a:latin typeface="Calibri"/>
              <a:ea typeface=""/>
            </a:endParaRPr>
          </a:p>
        </p:txBody>
      </p:sp>
    </p:spTree>
    <p:extLst>
      <p:ext uri="{BB962C8B-B14F-4D97-AF65-F5344CB8AC3E}">
        <p14:creationId xmlns:p14="http://schemas.microsoft.com/office/powerpoint/2010/main" val="15649118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Rectangle 5"/>
          <p:cNvSpPr>
            <a:spLocks noChangeArrowheads="1"/>
          </p:cNvSpPr>
          <p:nvPr/>
        </p:nvSpPr>
        <p:spPr bwMode="auto">
          <a:xfrm>
            <a:off x="1485901" y="857250"/>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solidFill>
                <a:srgbClr val="FFFFFF"/>
              </a:solidFill>
              <a:latin typeface="Rockwell"/>
              <a:ea typeface="ＭＳ Ｐゴシック" charset="0"/>
              <a:cs typeface="Rockwell"/>
            </a:endParaRPr>
          </a:p>
        </p:txBody>
      </p:sp>
      <p:sp>
        <p:nvSpPr>
          <p:cNvPr id="179208" name="Rectangle 8"/>
          <p:cNvSpPr>
            <a:spLocks noGrp="1" noChangeArrowheads="1"/>
          </p:cNvSpPr>
          <p:nvPr>
            <p:ph type="ctrTitle"/>
          </p:nvPr>
        </p:nvSpPr>
        <p:spPr>
          <a:xfrm>
            <a:off x="1257300" y="857250"/>
            <a:ext cx="6400800" cy="1200150"/>
          </a:xfrm>
        </p:spPr>
        <p:txBody>
          <a:bodyPr/>
          <a:lstStyle/>
          <a:p>
            <a:pPr eaLnBrk="1" hangingPunct="1"/>
            <a:r>
              <a:rPr lang="en-US" altLang="en-US" sz="2400" b="1" smtClean="0">
                <a:solidFill>
                  <a:schemeClr val="tx1"/>
                </a:solidFill>
                <a:latin typeface="Rockwell" charset="0"/>
              </a:rPr>
              <a:t>What </a:t>
            </a:r>
            <a:r>
              <a:rPr lang="en-US" altLang="en-US" sz="2400" b="1" dirty="0" smtClean="0">
                <a:solidFill>
                  <a:schemeClr val="tx1"/>
                </a:solidFill>
                <a:latin typeface="Rockwell" charset="0"/>
              </a:rPr>
              <a:t>is the Internet?</a:t>
            </a:r>
            <a:r>
              <a:rPr lang="en-US" altLang="en-US" sz="1800" b="1" dirty="0" smtClean="0">
                <a:solidFill>
                  <a:schemeClr val="tx1"/>
                </a:solidFill>
                <a:latin typeface="Rockwell" charset="0"/>
              </a:rPr>
              <a:t/>
            </a:r>
            <a:br>
              <a:rPr lang="en-US" altLang="en-US" sz="1800" b="1" dirty="0" smtClean="0">
                <a:solidFill>
                  <a:schemeClr val="tx1"/>
                </a:solidFill>
                <a:latin typeface="Rockwell" charset="0"/>
              </a:rPr>
            </a:br>
            <a:r>
              <a:rPr lang="en-US" altLang="en-US" sz="1050" dirty="0" smtClean="0">
                <a:solidFill>
                  <a:schemeClr val="tx1"/>
                </a:solidFill>
                <a:latin typeface="Rockwell" charset="0"/>
              </a:rPr>
              <a:t/>
            </a:r>
            <a:br>
              <a:rPr lang="en-US" altLang="en-US" sz="1050" dirty="0" smtClean="0">
                <a:solidFill>
                  <a:schemeClr val="tx1"/>
                </a:solidFill>
                <a:latin typeface="Rockwell" charset="0"/>
              </a:rPr>
            </a:br>
            <a:r>
              <a:rPr lang="en-US" altLang="en-US" sz="1050" dirty="0" smtClean="0">
                <a:solidFill>
                  <a:schemeClr val="tx1"/>
                </a:solidFill>
                <a:latin typeface="Rockwell" charset="0"/>
              </a:rPr>
              <a:t/>
            </a:r>
            <a:br>
              <a:rPr lang="en-US" altLang="en-US" sz="1050" dirty="0" smtClean="0">
                <a:solidFill>
                  <a:schemeClr val="tx1"/>
                </a:solidFill>
                <a:latin typeface="Rockwell" charset="0"/>
              </a:rPr>
            </a:br>
            <a:r>
              <a:rPr lang="en-US" altLang="en-US" sz="2100" dirty="0" smtClean="0">
                <a:solidFill>
                  <a:schemeClr val="tx1"/>
                </a:solidFill>
                <a:latin typeface="Rockwell" charset="0"/>
              </a:rPr>
              <a:t>A worldwide, publicly accessible series of interconnected computer networks</a:t>
            </a:r>
            <a:r>
              <a:rPr lang="en-US" altLang="en-US" sz="1350" dirty="0" smtClean="0">
                <a:solidFill>
                  <a:schemeClr val="tx1"/>
                </a:solidFill>
                <a:latin typeface="Rockwell" charset="0"/>
              </a:rPr>
              <a:t/>
            </a:r>
            <a:br>
              <a:rPr lang="en-US" altLang="en-US" sz="1350" dirty="0" smtClean="0">
                <a:solidFill>
                  <a:schemeClr val="tx1"/>
                </a:solidFill>
                <a:latin typeface="Rockwell" charset="0"/>
              </a:rPr>
            </a:br>
            <a:endParaRPr lang="en-US" altLang="en-US" sz="1350" dirty="0">
              <a:solidFill>
                <a:schemeClr val="tx1"/>
              </a:solidFill>
              <a:latin typeface="Rockwell" charset="0"/>
            </a:endParaRPr>
          </a:p>
        </p:txBody>
      </p:sp>
      <p:pic>
        <p:nvPicPr>
          <p:cNvPr id="125955" name="Picture 13" descr="march2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37040"/>
            <a:ext cx="4456329" cy="387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654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026"/>
          <p:cNvSpPr>
            <a:spLocks noGrp="1" noChangeArrowheads="1"/>
          </p:cNvSpPr>
          <p:nvPr>
            <p:ph type="ctrTitle"/>
          </p:nvPr>
        </p:nvSpPr>
        <p:spPr>
          <a:xfrm>
            <a:off x="2857500" y="1143000"/>
            <a:ext cx="3429000" cy="800100"/>
          </a:xfrm>
        </p:spPr>
        <p:txBody>
          <a:bodyPr/>
          <a:lstStyle/>
          <a:p>
            <a:pPr eaLnBrk="1" hangingPunct="1">
              <a:defRPr/>
            </a:pPr>
            <a:r>
              <a:rPr lang="en-US" smtClean="0">
                <a:solidFill>
                  <a:schemeClr val="tx1"/>
                </a:solidFill>
                <a:latin typeface="Times New Roman" charset="0"/>
              </a:rPr>
              <a:t> </a:t>
            </a:r>
          </a:p>
        </p:txBody>
      </p:sp>
      <p:sp>
        <p:nvSpPr>
          <p:cNvPr id="210947" name="Rectangle 1027"/>
          <p:cNvSpPr>
            <a:spLocks noChangeArrowheads="1"/>
          </p:cNvSpPr>
          <p:nvPr/>
        </p:nvSpPr>
        <p:spPr bwMode="auto">
          <a:xfrm>
            <a:off x="1828800" y="1371601"/>
            <a:ext cx="5486400" cy="41088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endParaRPr lang="en-US" dirty="0">
              <a:solidFill>
                <a:srgbClr val="FFFFFF"/>
              </a:solidFill>
              <a:latin typeface="Rockwell"/>
              <a:ea typeface="ＭＳ Ｐゴシック" charset="0"/>
              <a:cs typeface="Rockwell"/>
            </a:endParaRPr>
          </a:p>
          <a:p>
            <a:pPr algn="ctr">
              <a:defRPr/>
            </a:pPr>
            <a:r>
              <a:rPr lang="en-US" b="1" dirty="0">
                <a:solidFill>
                  <a:srgbClr val="FFFFFF"/>
                </a:solidFill>
                <a:latin typeface="Rockwell"/>
                <a:ea typeface="ＭＳ Ｐゴシック" charset="0"/>
                <a:cs typeface="Rockwell"/>
              </a:rPr>
              <a:t>Why was the Internet invented?</a:t>
            </a:r>
            <a:endParaRPr lang="en-US" dirty="0">
              <a:solidFill>
                <a:srgbClr val="FFFFFF"/>
              </a:solidFill>
              <a:latin typeface="Rockwell"/>
              <a:ea typeface="ＭＳ Ｐゴシック" charset="0"/>
              <a:cs typeface="Rockwell"/>
            </a:endParaRPr>
          </a:p>
          <a:p>
            <a:pPr>
              <a:defRPr/>
            </a:pPr>
            <a:endParaRPr lang="en-US" sz="1800" dirty="0">
              <a:solidFill>
                <a:srgbClr val="FFFFFF"/>
              </a:solidFill>
              <a:latin typeface="Rockwell"/>
              <a:ea typeface="ＭＳ Ｐゴシック" charset="0"/>
              <a:cs typeface="Rockwell"/>
            </a:endParaRPr>
          </a:p>
          <a:p>
            <a:pPr>
              <a:defRPr/>
            </a:pPr>
            <a:r>
              <a:rPr lang="en-US" sz="2100" dirty="0">
                <a:solidFill>
                  <a:srgbClr val="FF0000"/>
                </a:solidFill>
                <a:latin typeface="Rockwell"/>
                <a:ea typeface="ＭＳ Ｐゴシック" charset="0"/>
                <a:cs typeface="Rockwell"/>
              </a:rPr>
              <a:t>Need:</a:t>
            </a:r>
            <a:r>
              <a:rPr lang="en-US" sz="2100" dirty="0">
                <a:solidFill>
                  <a:srgbClr val="FFFFFF"/>
                </a:solidFill>
                <a:latin typeface="Rockwell"/>
                <a:ea typeface="ＭＳ Ｐゴシック" charset="0"/>
                <a:cs typeface="Rockwell"/>
              </a:rPr>
              <a:t> </a:t>
            </a:r>
          </a:p>
          <a:p>
            <a:pPr>
              <a:defRPr/>
            </a:pPr>
            <a:r>
              <a:rPr lang="en-US" sz="2100" dirty="0">
                <a:solidFill>
                  <a:srgbClr val="FFFFFF"/>
                </a:solidFill>
                <a:latin typeface="Rockwell"/>
                <a:ea typeface="ＭＳ Ｐゴシック" charset="0"/>
                <a:cs typeface="Rockwell"/>
              </a:rPr>
              <a:t>A robust communication system that can withstand a nuclear attack and other harm.</a:t>
            </a:r>
          </a:p>
          <a:p>
            <a:pPr>
              <a:defRPr/>
            </a:pPr>
            <a:endParaRPr lang="en-US" sz="2100" dirty="0">
              <a:solidFill>
                <a:srgbClr val="31B456"/>
              </a:solidFill>
              <a:latin typeface="Rockwell"/>
              <a:ea typeface="ＭＳ Ｐゴシック" charset="0"/>
              <a:cs typeface="Rockwell"/>
            </a:endParaRPr>
          </a:p>
          <a:p>
            <a:pPr>
              <a:defRPr/>
            </a:pPr>
            <a:r>
              <a:rPr lang="en-US" sz="2100" dirty="0">
                <a:solidFill>
                  <a:srgbClr val="31B456"/>
                </a:solidFill>
                <a:latin typeface="Rockwell"/>
                <a:ea typeface="ＭＳ Ｐゴシック" charset="0"/>
                <a:cs typeface="Rockwell"/>
              </a:rPr>
              <a:t>Solution:</a:t>
            </a:r>
            <a:r>
              <a:rPr lang="en-US" sz="2100" dirty="0">
                <a:solidFill>
                  <a:srgbClr val="FFFFFF"/>
                </a:solidFill>
                <a:latin typeface="Rockwell"/>
                <a:ea typeface="ＭＳ Ｐゴシック" charset="0"/>
                <a:cs typeface="Rockwell"/>
              </a:rPr>
              <a:t> </a:t>
            </a:r>
          </a:p>
          <a:p>
            <a:pPr>
              <a:defRPr/>
            </a:pPr>
            <a:r>
              <a:rPr lang="en-US" sz="2100" dirty="0">
                <a:solidFill>
                  <a:srgbClr val="FFFFFF"/>
                </a:solidFill>
                <a:latin typeface="Rockwell"/>
                <a:ea typeface="ＭＳ Ｐゴシック" charset="0"/>
                <a:cs typeface="Rockwell"/>
              </a:rPr>
              <a:t>Send information in pieces that carry instruction on how they should be reassembled (“Packet Switching”)</a:t>
            </a:r>
          </a:p>
          <a:p>
            <a:pPr>
              <a:defRPr/>
            </a:pPr>
            <a:endParaRPr lang="en-US" sz="1350" dirty="0">
              <a:solidFill>
                <a:srgbClr val="FFFFFF"/>
              </a:solidFill>
              <a:latin typeface="Rockwell"/>
              <a:ea typeface="ＭＳ Ｐゴシック" charset="0"/>
              <a:cs typeface="Rockwell"/>
            </a:endParaRPr>
          </a:p>
          <a:p>
            <a:pPr>
              <a:defRPr/>
            </a:pPr>
            <a:endParaRPr lang="en-US" sz="1350" dirty="0">
              <a:solidFill>
                <a:srgbClr val="FFFFFF"/>
              </a:solidFill>
              <a:latin typeface="Rockwell"/>
              <a:ea typeface="ＭＳ Ｐゴシック" charset="0"/>
              <a:cs typeface="Rockwell"/>
            </a:endParaRPr>
          </a:p>
        </p:txBody>
      </p:sp>
    </p:spTree>
    <p:extLst>
      <p:ext uri="{BB962C8B-B14F-4D97-AF65-F5344CB8AC3E}">
        <p14:creationId xmlns:p14="http://schemas.microsoft.com/office/powerpoint/2010/main" val="109480001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1485901" y="857250"/>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solidFill>
                <a:srgbClr val="FFFFFF"/>
              </a:solidFill>
              <a:latin typeface="Rockwell"/>
              <a:ea typeface="ＭＳ Ｐゴシック" charset="0"/>
              <a:cs typeface="Rockwell"/>
            </a:endParaRPr>
          </a:p>
        </p:txBody>
      </p:sp>
      <p:sp>
        <p:nvSpPr>
          <p:cNvPr id="183299" name="Rectangle 3"/>
          <p:cNvSpPr>
            <a:spLocks noGrp="1" noChangeArrowheads="1"/>
          </p:cNvSpPr>
          <p:nvPr>
            <p:ph type="ctrTitle"/>
          </p:nvPr>
        </p:nvSpPr>
        <p:spPr>
          <a:xfrm>
            <a:off x="1066800" y="457200"/>
            <a:ext cx="6858000" cy="400050"/>
          </a:xfrm>
        </p:spPr>
        <p:txBody>
          <a:bodyPr/>
          <a:lstStyle/>
          <a:p>
            <a:pPr eaLnBrk="1" hangingPunct="1">
              <a:defRPr/>
            </a:pPr>
            <a:r>
              <a:rPr lang="en-US" sz="2400" dirty="0">
                <a:solidFill>
                  <a:schemeClr val="tx1"/>
                </a:solidFill>
                <a:latin typeface="Rockwell"/>
                <a:cs typeface="Rockwell"/>
              </a:rPr>
              <a:t>Packet Switching, </a:t>
            </a:r>
            <a:r>
              <a:rPr lang="en-US" altLang="en-US" sz="2400" dirty="0">
                <a:solidFill>
                  <a:schemeClr val="tx1"/>
                </a:solidFill>
                <a:latin typeface="Rockwell" charset="0"/>
              </a:rPr>
              <a:t>1962</a:t>
            </a:r>
            <a:endParaRPr lang="en-US" sz="2400" dirty="0">
              <a:solidFill>
                <a:schemeClr val="tx1"/>
              </a:solidFill>
              <a:latin typeface="Rockwell"/>
              <a:cs typeface="Rockwell"/>
            </a:endParaRPr>
          </a:p>
        </p:txBody>
      </p:sp>
      <p:pic>
        <p:nvPicPr>
          <p:cNvPr id="130051" name="Picture 4" descr="pa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0200"/>
            <a:ext cx="2857499" cy="388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Rectangle 7"/>
          <p:cNvSpPr>
            <a:spLocks noChangeArrowheads="1"/>
          </p:cNvSpPr>
          <p:nvPr/>
        </p:nvSpPr>
        <p:spPr bwMode="auto">
          <a:xfrm>
            <a:off x="762000" y="1041916"/>
            <a:ext cx="4286250" cy="5355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800" dirty="0">
                <a:solidFill>
                  <a:srgbClr val="FFFFFF"/>
                </a:solidFill>
                <a:latin typeface="Rockwell" charset="0"/>
                <a:ea typeface="Rockwell" charset="0"/>
                <a:cs typeface="Rockwell" charset="0"/>
              </a:rPr>
              <a:t>Conceived by researchers in a collaboration between Universities (MIT, UCLA and others) and US Department of Defense (Defense Advanced Research Projects Agency).</a:t>
            </a:r>
          </a:p>
          <a:p>
            <a:endParaRPr lang="en-US" altLang="en-US" sz="1800" dirty="0">
              <a:solidFill>
                <a:srgbClr val="FFFFFF"/>
              </a:solidFill>
              <a:latin typeface="Rockwell" charset="0"/>
              <a:ea typeface="Rockwell" charset="0"/>
              <a:cs typeface="Rockwell" charset="0"/>
            </a:endParaRPr>
          </a:p>
          <a:p>
            <a:endParaRPr lang="en-US" altLang="en-US" sz="1800" dirty="0">
              <a:solidFill>
                <a:srgbClr val="FFFFFF"/>
              </a:solidFill>
              <a:latin typeface="Rockwell" charset="0"/>
              <a:ea typeface="Rockwell" charset="0"/>
              <a:cs typeface="Rockwell" charset="0"/>
            </a:endParaRPr>
          </a:p>
          <a:p>
            <a:r>
              <a:rPr lang="en-US" altLang="en-US" sz="1800" dirty="0">
                <a:solidFill>
                  <a:srgbClr val="FFFFFF"/>
                </a:solidFill>
                <a:latin typeface="Rockwell" charset="0"/>
                <a:ea typeface="Rockwell" charset="0"/>
                <a:cs typeface="Rockwell" charset="0"/>
              </a:rPr>
              <a:t>Internet lore says that The Department of Defense wanted a communication system that could withstand a nuclear attack, but it was probably a more general need for a robust network that spurred the research.</a:t>
            </a:r>
          </a:p>
          <a:p>
            <a:endParaRPr lang="en-US" altLang="en-US" sz="1800" dirty="0">
              <a:solidFill>
                <a:srgbClr val="FFFFFF"/>
              </a:solidFill>
              <a:latin typeface="Rockwell" charset="0"/>
              <a:ea typeface="Rockwell" charset="0"/>
              <a:cs typeface="Rockwell" charset="0"/>
            </a:endParaRPr>
          </a:p>
          <a:p>
            <a:endParaRPr lang="en-US" altLang="en-US" sz="1800" dirty="0">
              <a:solidFill>
                <a:srgbClr val="FFFFFF"/>
              </a:solidFill>
              <a:latin typeface="Rockwell" charset="0"/>
              <a:ea typeface="Rockwell" charset="0"/>
              <a:cs typeface="Rockwell" charset="0"/>
            </a:endParaRPr>
          </a:p>
          <a:p>
            <a:r>
              <a:rPr lang="en-US" altLang="en-US" sz="1800" dirty="0">
                <a:solidFill>
                  <a:srgbClr val="FFFFFF"/>
                </a:solidFill>
                <a:latin typeface="Rockwell" charset="0"/>
                <a:ea typeface="Rockwell" charset="0"/>
                <a:cs typeface="Rockwell" charset="0"/>
              </a:rPr>
              <a:t>If one </a:t>
            </a:r>
            <a:r>
              <a:rPr lang="ja-JP" altLang="en-US" sz="1800" dirty="0">
                <a:solidFill>
                  <a:srgbClr val="FFFFFF"/>
                </a:solidFill>
                <a:latin typeface="Rockwell" charset="0"/>
                <a:ea typeface="Rockwell" charset="0"/>
                <a:cs typeface="Rockwell" charset="0"/>
              </a:rPr>
              <a:t>‘</a:t>
            </a:r>
            <a:r>
              <a:rPr lang="en-US" altLang="ja-JP" sz="1800" dirty="0">
                <a:solidFill>
                  <a:srgbClr val="FFFFFF"/>
                </a:solidFill>
                <a:latin typeface="Rockwell" charset="0"/>
                <a:ea typeface="Rockwell" charset="0"/>
                <a:cs typeface="Rockwell" charset="0"/>
              </a:rPr>
              <a:t>node</a:t>
            </a:r>
            <a:r>
              <a:rPr lang="ja-JP" altLang="en-US" sz="1800" dirty="0">
                <a:solidFill>
                  <a:srgbClr val="FFFFFF"/>
                </a:solidFill>
                <a:latin typeface="Rockwell" charset="0"/>
                <a:ea typeface="Rockwell" charset="0"/>
                <a:cs typeface="Rockwell" charset="0"/>
              </a:rPr>
              <a:t>’</a:t>
            </a:r>
            <a:r>
              <a:rPr lang="en-US" altLang="ja-JP" sz="1800" dirty="0">
                <a:solidFill>
                  <a:srgbClr val="FFFFFF"/>
                </a:solidFill>
                <a:latin typeface="Rockwell" charset="0"/>
                <a:ea typeface="Rockwell" charset="0"/>
                <a:cs typeface="Rockwell" charset="0"/>
              </a:rPr>
              <a:t> in a network is destroyed the information should still reach its end destination.</a:t>
            </a:r>
          </a:p>
          <a:p>
            <a:endParaRPr lang="en-US" altLang="en-US" sz="1800" dirty="0">
              <a:solidFill>
                <a:srgbClr val="FFFFFF"/>
              </a:solidFill>
              <a:latin typeface="Rockwell" charset="0"/>
              <a:ea typeface="Rockwell" charset="0"/>
              <a:cs typeface="Rockwell" charset="0"/>
            </a:endParaRPr>
          </a:p>
        </p:txBody>
      </p:sp>
    </p:spTree>
    <p:extLst>
      <p:ext uri="{BB962C8B-B14F-4D97-AF65-F5344CB8AC3E}">
        <p14:creationId xmlns:p14="http://schemas.microsoft.com/office/powerpoint/2010/main" val="7301834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7431"/>
            <a:ext cx="4038600" cy="258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913" y="2137431"/>
            <a:ext cx="4058978" cy="258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10"/>
          <p:cNvSpPr>
            <a:spLocks noChangeArrowheads="1"/>
          </p:cNvSpPr>
          <p:nvPr/>
        </p:nvSpPr>
        <p:spPr bwMode="auto">
          <a:xfrm>
            <a:off x="1485901" y="857250"/>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dirty="0">
              <a:solidFill>
                <a:srgbClr val="FFFFFF"/>
              </a:solidFill>
              <a:latin typeface="Rockwell"/>
              <a:ea typeface="ＭＳ Ｐゴシック" charset="0"/>
              <a:cs typeface="Rockwell"/>
            </a:endParaRPr>
          </a:p>
        </p:txBody>
      </p:sp>
      <p:sp>
        <p:nvSpPr>
          <p:cNvPr id="24587" name="Rectangle 11"/>
          <p:cNvSpPr>
            <a:spLocks noChangeArrowheads="1"/>
          </p:cNvSpPr>
          <p:nvPr/>
        </p:nvSpPr>
        <p:spPr bwMode="auto">
          <a:xfrm>
            <a:off x="533400" y="4746716"/>
            <a:ext cx="3733800" cy="663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dirty="0">
                <a:solidFill>
                  <a:srgbClr val="FFFFFF"/>
                </a:solidFill>
                <a:latin typeface="Rockwell"/>
                <a:ea typeface="ＭＳ Ｐゴシック" charset="0"/>
                <a:cs typeface="Rockwell"/>
              </a:rPr>
              <a:t>Planning the first connection SRI to UCLA</a:t>
            </a:r>
          </a:p>
        </p:txBody>
      </p:sp>
      <p:sp>
        <p:nvSpPr>
          <p:cNvPr id="24588" name="Rectangle 12"/>
          <p:cNvSpPr>
            <a:spLocks noChangeArrowheads="1"/>
          </p:cNvSpPr>
          <p:nvPr/>
        </p:nvSpPr>
        <p:spPr bwMode="auto">
          <a:xfrm>
            <a:off x="4629149" y="4743451"/>
            <a:ext cx="402174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dirty="0">
                <a:solidFill>
                  <a:srgbClr val="FFFFFF"/>
                </a:solidFill>
                <a:latin typeface="Rockwell"/>
                <a:ea typeface="ＭＳ Ｐゴシック" charset="0"/>
                <a:cs typeface="Rockwell"/>
              </a:rPr>
              <a:t>UCSB was the 3rd node on the Internet! (Located in North Hall)</a:t>
            </a:r>
          </a:p>
        </p:txBody>
      </p:sp>
      <p:sp>
        <p:nvSpPr>
          <p:cNvPr id="24592" name="Rectangle 16"/>
          <p:cNvSpPr>
            <a:spLocks noChangeArrowheads="1"/>
          </p:cNvSpPr>
          <p:nvPr/>
        </p:nvSpPr>
        <p:spPr bwMode="auto">
          <a:xfrm>
            <a:off x="1131711" y="790813"/>
            <a:ext cx="6858000" cy="871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sz="1800" dirty="0">
                <a:solidFill>
                  <a:srgbClr val="FFFFFF"/>
                </a:solidFill>
                <a:latin typeface="Rockwell"/>
                <a:ea typeface="Osaka"/>
                <a:cs typeface="Rockwell"/>
              </a:rPr>
              <a:t>ARPANET, 1969 </a:t>
            </a:r>
          </a:p>
          <a:p>
            <a:pPr algn="ctr" eaLnBrk="1" hangingPunct="1">
              <a:defRPr/>
            </a:pPr>
            <a:r>
              <a:rPr lang="en-US" sz="1800" dirty="0">
                <a:solidFill>
                  <a:srgbClr val="FFFFFF"/>
                </a:solidFill>
                <a:latin typeface="Rockwell"/>
                <a:ea typeface="Osaka"/>
                <a:cs typeface="Rockwell"/>
              </a:rPr>
              <a:t>(Advanced Research Projects Agency Network of the United States Department of Defense) </a:t>
            </a:r>
          </a:p>
        </p:txBody>
      </p:sp>
    </p:spTree>
    <p:extLst>
      <p:ext uri="{BB962C8B-B14F-4D97-AF65-F5344CB8AC3E}">
        <p14:creationId xmlns:p14="http://schemas.microsoft.com/office/powerpoint/2010/main" val="14569012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485900"/>
            <a:ext cx="6836569"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10"/>
          <p:cNvSpPr>
            <a:spLocks noChangeArrowheads="1"/>
          </p:cNvSpPr>
          <p:nvPr/>
        </p:nvSpPr>
        <p:spPr bwMode="auto">
          <a:xfrm>
            <a:off x="1485901" y="857250"/>
            <a:ext cx="18473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000" dirty="0">
              <a:solidFill>
                <a:srgbClr val="FFFFFF"/>
              </a:solidFill>
              <a:latin typeface="Rockwell"/>
              <a:ea typeface="ＭＳ Ｐゴシック" charset="0"/>
              <a:cs typeface="Rockwell"/>
            </a:endParaRPr>
          </a:p>
        </p:txBody>
      </p:sp>
      <p:sp>
        <p:nvSpPr>
          <p:cNvPr id="24590" name="Rectangle 14"/>
          <p:cNvSpPr>
            <a:spLocks noChangeArrowheads="1"/>
          </p:cNvSpPr>
          <p:nvPr/>
        </p:nvSpPr>
        <p:spPr bwMode="auto">
          <a:xfrm>
            <a:off x="1143000" y="5372100"/>
            <a:ext cx="6858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000" dirty="0">
                <a:solidFill>
                  <a:srgbClr val="FFFFFF"/>
                </a:solidFill>
                <a:latin typeface="Rockwell" charset="0"/>
              </a:rPr>
              <a:t>Planning the ARPANET in the late 60s</a:t>
            </a:r>
          </a:p>
        </p:txBody>
      </p:sp>
    </p:spTree>
    <p:extLst>
      <p:ext uri="{BB962C8B-B14F-4D97-AF65-F5344CB8AC3E}">
        <p14:creationId xmlns:p14="http://schemas.microsoft.com/office/powerpoint/2010/main" val="7278585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8C3DA"/>
        </a:solidFill>
        <a:effectLst/>
      </p:bgPr>
    </p:bg>
    <p:spTree>
      <p:nvGrpSpPr>
        <p:cNvPr id="1" name=""/>
        <p:cNvGrpSpPr/>
        <p:nvPr/>
      </p:nvGrpSpPr>
      <p:grpSpPr>
        <a:xfrm>
          <a:off x="0" y="0"/>
          <a:ext cx="0" cy="0"/>
          <a:chOff x="0" y="0"/>
          <a:chExt cx="0" cy="0"/>
        </a:xfrm>
      </p:grpSpPr>
      <p:sp>
        <p:nvSpPr>
          <p:cNvPr id="3" name="TextBox 2"/>
          <p:cNvSpPr txBox="1"/>
          <p:nvPr/>
        </p:nvSpPr>
        <p:spPr>
          <a:xfrm>
            <a:off x="990600" y="1905000"/>
            <a:ext cx="6858000" cy="1938992"/>
          </a:xfrm>
          <a:prstGeom prst="rect">
            <a:avLst/>
          </a:prstGeom>
          <a:noFill/>
        </p:spPr>
        <p:txBody>
          <a:bodyPr wrap="square" rtlCol="0">
            <a:spAutoFit/>
          </a:bodyPr>
          <a:lstStyle/>
          <a:p>
            <a:pPr algn="ctr" defTabSz="342900" eaLnBrk="1" fontAlgn="auto" hangingPunct="1">
              <a:spcBef>
                <a:spcPts val="0"/>
              </a:spcBef>
              <a:spcAft>
                <a:spcPts val="0"/>
              </a:spcAft>
            </a:pPr>
            <a:endParaRPr lang="en-US" sz="4000" dirty="0">
              <a:solidFill>
                <a:prstClr val="black"/>
              </a:solidFill>
              <a:latin typeface="Calibri"/>
              <a:ea typeface=""/>
            </a:endParaRPr>
          </a:p>
          <a:p>
            <a:pPr algn="ctr" defTabSz="342900" eaLnBrk="1" fontAlgn="auto" hangingPunct="1">
              <a:spcBef>
                <a:spcPts val="0"/>
              </a:spcBef>
              <a:spcAft>
                <a:spcPts val="0"/>
              </a:spcAft>
            </a:pPr>
            <a:endParaRPr lang="en-US" sz="4000" dirty="0">
              <a:solidFill>
                <a:prstClr val="black"/>
              </a:solidFill>
              <a:latin typeface="Calibri"/>
              <a:ea typeface=""/>
            </a:endParaRPr>
          </a:p>
          <a:p>
            <a:pPr algn="ctr" defTabSz="342900" eaLnBrk="1" fontAlgn="auto" hangingPunct="1">
              <a:spcBef>
                <a:spcPts val="0"/>
              </a:spcBef>
              <a:spcAft>
                <a:spcPts val="0"/>
              </a:spcAft>
            </a:pPr>
            <a:r>
              <a:rPr lang="en-US" sz="4000" dirty="0">
                <a:solidFill>
                  <a:prstClr val="black"/>
                </a:solidFill>
                <a:latin typeface="Calibri"/>
                <a:ea typeface=""/>
              </a:rPr>
              <a:t>The WEB</a:t>
            </a:r>
            <a:endParaRPr lang="en-US" sz="4000" i="1" dirty="0">
              <a:solidFill>
                <a:prstClr val="black"/>
              </a:solidFill>
              <a:latin typeface="Calibri"/>
              <a:ea typeface=""/>
            </a:endParaRPr>
          </a:p>
        </p:txBody>
      </p:sp>
      <p:sp>
        <p:nvSpPr>
          <p:cNvPr id="5" name="TextBox 4"/>
          <p:cNvSpPr txBox="1"/>
          <p:nvPr/>
        </p:nvSpPr>
        <p:spPr>
          <a:xfrm>
            <a:off x="2696938" y="3549011"/>
            <a:ext cx="184731" cy="1323439"/>
          </a:xfrm>
          <a:prstGeom prst="rect">
            <a:avLst/>
          </a:prstGeom>
          <a:noFill/>
        </p:spPr>
        <p:txBody>
          <a:bodyPr wrap="none" rtlCol="0">
            <a:spAutoFit/>
          </a:bodyPr>
          <a:lstStyle/>
          <a:p>
            <a:pPr defTabSz="342900" eaLnBrk="1" fontAlgn="auto" hangingPunct="1">
              <a:spcBef>
                <a:spcPts val="0"/>
              </a:spcBef>
              <a:spcAft>
                <a:spcPts val="0"/>
              </a:spcAft>
            </a:pPr>
            <a:endParaRPr lang="en-US" sz="4000">
              <a:solidFill>
                <a:prstClr val="black"/>
              </a:solidFill>
              <a:latin typeface="Calibri"/>
              <a:ea typeface=""/>
            </a:endParaRPr>
          </a:p>
          <a:p>
            <a:pPr defTabSz="342900" eaLnBrk="1" fontAlgn="auto" hangingPunct="1">
              <a:spcBef>
                <a:spcPts val="0"/>
              </a:spcBef>
              <a:spcAft>
                <a:spcPts val="0"/>
              </a:spcAft>
            </a:pPr>
            <a:endParaRPr lang="en-US" sz="4000">
              <a:solidFill>
                <a:prstClr val="black"/>
              </a:solidFill>
              <a:latin typeface="Calibri"/>
              <a:ea typeface=""/>
            </a:endParaRPr>
          </a:p>
        </p:txBody>
      </p:sp>
    </p:spTree>
    <p:extLst>
      <p:ext uri="{BB962C8B-B14F-4D97-AF65-F5344CB8AC3E}">
        <p14:creationId xmlns:p14="http://schemas.microsoft.com/office/powerpoint/2010/main" val="194468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026"/>
          <p:cNvSpPr>
            <a:spLocks noGrp="1" noChangeArrowheads="1"/>
          </p:cNvSpPr>
          <p:nvPr>
            <p:ph type="ctrTitle"/>
          </p:nvPr>
        </p:nvSpPr>
        <p:spPr>
          <a:xfrm>
            <a:off x="2857500" y="1143000"/>
            <a:ext cx="3429000" cy="800100"/>
          </a:xfrm>
        </p:spPr>
        <p:txBody>
          <a:bodyPr/>
          <a:lstStyle/>
          <a:p>
            <a:pPr eaLnBrk="1" hangingPunct="1">
              <a:defRPr/>
            </a:pPr>
            <a:r>
              <a:rPr lang="en-US" dirty="0" smtClean="0">
                <a:solidFill>
                  <a:schemeClr val="tx1"/>
                </a:solidFill>
                <a:latin typeface="Times New Roman" charset="0"/>
              </a:rPr>
              <a:t> </a:t>
            </a:r>
          </a:p>
        </p:txBody>
      </p:sp>
      <p:sp>
        <p:nvSpPr>
          <p:cNvPr id="210947" name="Rectangle 1027"/>
          <p:cNvSpPr>
            <a:spLocks noChangeArrowheads="1"/>
          </p:cNvSpPr>
          <p:nvPr/>
        </p:nvSpPr>
        <p:spPr bwMode="auto">
          <a:xfrm>
            <a:off x="914400" y="914400"/>
            <a:ext cx="7620000" cy="4708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endParaRPr lang="en-US" sz="2100" dirty="0">
              <a:solidFill>
                <a:srgbClr val="FFFFFF"/>
              </a:solidFill>
              <a:latin typeface="Rockwell"/>
              <a:ea typeface="ＭＳ Ｐゴシック" charset="0"/>
              <a:cs typeface="Rockwell"/>
            </a:endParaRPr>
          </a:p>
          <a:p>
            <a:pPr algn="ctr">
              <a:defRPr/>
            </a:pPr>
            <a:r>
              <a:rPr lang="en-US" sz="2100" b="1" dirty="0">
                <a:solidFill>
                  <a:srgbClr val="FFFFFF"/>
                </a:solidFill>
                <a:latin typeface="Rockwell"/>
                <a:ea typeface="ＭＳ Ｐゴシック" charset="0"/>
                <a:cs typeface="Rockwell"/>
              </a:rPr>
              <a:t>What is the Web?</a:t>
            </a:r>
            <a:endParaRPr lang="en-US" sz="2100" dirty="0">
              <a:solidFill>
                <a:srgbClr val="FFFFFF"/>
              </a:solidFill>
              <a:latin typeface="Rockwell"/>
              <a:ea typeface="ＭＳ Ｐゴシック" charset="0"/>
              <a:cs typeface="Rockwell"/>
            </a:endParaRPr>
          </a:p>
          <a:p>
            <a:pPr>
              <a:defRPr/>
            </a:pPr>
            <a:endParaRPr lang="en-US" sz="1800" dirty="0">
              <a:solidFill>
                <a:srgbClr val="FFFFFF"/>
              </a:solidFill>
              <a:latin typeface="Rockwell"/>
              <a:ea typeface="ＭＳ Ｐゴシック" charset="0"/>
              <a:cs typeface="Rockwell"/>
            </a:endParaRPr>
          </a:p>
          <a:p>
            <a:pPr>
              <a:defRPr/>
            </a:pPr>
            <a:r>
              <a:rPr lang="en-US" sz="2000" dirty="0">
                <a:solidFill>
                  <a:srgbClr val="FFFFFF"/>
                </a:solidFill>
                <a:latin typeface="Rockwell"/>
                <a:ea typeface="ＭＳ Ｐゴシック" charset="0"/>
                <a:cs typeface="Rockwell"/>
              </a:rPr>
              <a:t>One specific way of communicating over the Internet. (Other ways of communication over the Internet includes email and </a:t>
            </a:r>
            <a:r>
              <a:rPr lang="en-US" sz="2000" dirty="0" smtClean="0">
                <a:solidFill>
                  <a:srgbClr val="FFFFFF"/>
                </a:solidFill>
                <a:latin typeface="Rockwell"/>
                <a:ea typeface="ＭＳ Ｐゴシック" charset="0"/>
                <a:cs typeface="Rockwell"/>
              </a:rPr>
              <a:t>SFTP)</a:t>
            </a:r>
            <a:endParaRPr lang="en-US" sz="2000" dirty="0">
              <a:solidFill>
                <a:srgbClr val="FFFFFF"/>
              </a:solidFill>
              <a:latin typeface="Rockwell"/>
              <a:ea typeface="ＭＳ Ｐゴシック" charset="0"/>
              <a:cs typeface="Rockwell"/>
            </a:endParaRPr>
          </a:p>
          <a:p>
            <a:pPr>
              <a:defRPr/>
            </a:pPr>
            <a:endParaRPr lang="en-US" sz="2000" dirty="0">
              <a:solidFill>
                <a:srgbClr val="FFFFFF"/>
              </a:solidFill>
              <a:latin typeface="Rockwell"/>
              <a:ea typeface="ＭＳ Ｐゴシック" charset="0"/>
              <a:cs typeface="Rockwell"/>
            </a:endParaRPr>
          </a:p>
          <a:p>
            <a:pPr>
              <a:defRPr/>
            </a:pPr>
            <a:endParaRPr lang="en-US" sz="2000" dirty="0">
              <a:solidFill>
                <a:srgbClr val="FFFFFF"/>
              </a:solidFill>
              <a:latin typeface="Rockwell"/>
              <a:ea typeface="ＭＳ Ｐゴシック" charset="0"/>
              <a:cs typeface="Rockwell"/>
            </a:endParaRPr>
          </a:p>
          <a:p>
            <a:r>
              <a:rPr lang="en-US" altLang="en-US" sz="2000" dirty="0">
                <a:solidFill>
                  <a:srgbClr val="28E986"/>
                </a:solidFill>
                <a:latin typeface="Rockwell" charset="0"/>
              </a:rPr>
              <a:t>HTTP</a:t>
            </a:r>
            <a:r>
              <a:rPr lang="en-US" altLang="en-US" sz="2000" dirty="0">
                <a:solidFill>
                  <a:srgbClr val="FFFFFF"/>
                </a:solidFill>
                <a:latin typeface="Rockwell" charset="0"/>
              </a:rPr>
              <a:t> - Hyper Text Transfer Protocol</a:t>
            </a:r>
          </a:p>
          <a:p>
            <a:r>
              <a:rPr lang="en-US" altLang="en-US" sz="2000" dirty="0">
                <a:solidFill>
                  <a:srgbClr val="FFFFFF"/>
                </a:solidFill>
                <a:latin typeface="Rockwell" charset="0"/>
              </a:rPr>
              <a:t>A specific way to send data on the Internet. A client (a browser) request data from a server (a website).</a:t>
            </a:r>
          </a:p>
          <a:p>
            <a:endParaRPr lang="en-US" altLang="en-US" sz="2000" dirty="0">
              <a:solidFill>
                <a:srgbClr val="FFFFFF"/>
              </a:solidFill>
              <a:latin typeface="Rockwell" charset="0"/>
            </a:endParaRPr>
          </a:p>
          <a:p>
            <a:r>
              <a:rPr lang="en-US" altLang="en-US" sz="2000" dirty="0">
                <a:solidFill>
                  <a:srgbClr val="28E986"/>
                </a:solidFill>
                <a:latin typeface="Rockwell" charset="0"/>
              </a:rPr>
              <a:t>HTML</a:t>
            </a:r>
            <a:r>
              <a:rPr lang="en-US" altLang="en-US" sz="2000" dirty="0">
                <a:solidFill>
                  <a:srgbClr val="FFFFFF"/>
                </a:solidFill>
                <a:latin typeface="Rockwell" charset="0"/>
              </a:rPr>
              <a:t> - Hyper Text Markup Language</a:t>
            </a:r>
          </a:p>
          <a:p>
            <a:r>
              <a:rPr lang="en-US" altLang="en-US" sz="2000" dirty="0">
                <a:solidFill>
                  <a:srgbClr val="FFFFFF"/>
                </a:solidFill>
                <a:latin typeface="Rockwell" charset="0"/>
              </a:rPr>
              <a:t>For formatting and adding images and hyperlinks to text. </a:t>
            </a:r>
            <a:endParaRPr lang="en-US" sz="2000" dirty="0">
              <a:solidFill>
                <a:srgbClr val="FFFFFF"/>
              </a:solidFill>
              <a:latin typeface="Rockwell"/>
              <a:ea typeface="ＭＳ Ｐゴシック" charset="0"/>
              <a:cs typeface="Rockwell"/>
            </a:endParaRPr>
          </a:p>
          <a:p>
            <a:pPr>
              <a:defRPr/>
            </a:pPr>
            <a:endParaRPr lang="en-US" sz="2000" dirty="0">
              <a:solidFill>
                <a:srgbClr val="FFFFFF"/>
              </a:solidFill>
              <a:latin typeface="Rockwell"/>
              <a:ea typeface="ＭＳ Ｐゴシック" charset="0"/>
              <a:cs typeface="Rockwell"/>
            </a:endParaRPr>
          </a:p>
        </p:txBody>
      </p:sp>
    </p:spTree>
    <p:extLst>
      <p:ext uri="{BB962C8B-B14F-4D97-AF65-F5344CB8AC3E}">
        <p14:creationId xmlns:p14="http://schemas.microsoft.com/office/powerpoint/2010/main" val="8644299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026"/>
          <p:cNvSpPr>
            <a:spLocks noGrp="1" noChangeArrowheads="1"/>
          </p:cNvSpPr>
          <p:nvPr>
            <p:ph type="ctrTitle"/>
          </p:nvPr>
        </p:nvSpPr>
        <p:spPr>
          <a:xfrm>
            <a:off x="2857500" y="1143000"/>
            <a:ext cx="3429000" cy="800100"/>
          </a:xfrm>
        </p:spPr>
        <p:txBody>
          <a:bodyPr/>
          <a:lstStyle/>
          <a:p>
            <a:pPr eaLnBrk="1" hangingPunct="1">
              <a:defRPr/>
            </a:pPr>
            <a:r>
              <a:rPr lang="en-US" dirty="0" smtClean="0">
                <a:solidFill>
                  <a:schemeClr val="tx1"/>
                </a:solidFill>
                <a:latin typeface="Times New Roman" charset="0"/>
              </a:rPr>
              <a:t> </a:t>
            </a:r>
          </a:p>
        </p:txBody>
      </p:sp>
      <p:sp>
        <p:nvSpPr>
          <p:cNvPr id="210947" name="Rectangle 1027"/>
          <p:cNvSpPr>
            <a:spLocks noChangeArrowheads="1"/>
          </p:cNvSpPr>
          <p:nvPr/>
        </p:nvSpPr>
        <p:spPr bwMode="auto">
          <a:xfrm>
            <a:off x="1371600" y="1371600"/>
            <a:ext cx="6610350" cy="3716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endParaRPr lang="en-US" sz="2100" dirty="0">
              <a:solidFill>
                <a:srgbClr val="FFFFFF"/>
              </a:solidFill>
              <a:latin typeface="Rockwell"/>
              <a:ea typeface="ＭＳ Ｐゴシック" charset="0"/>
              <a:cs typeface="Rockwell"/>
            </a:endParaRPr>
          </a:p>
          <a:p>
            <a:pPr algn="ctr">
              <a:defRPr/>
            </a:pPr>
            <a:r>
              <a:rPr lang="en-US" sz="2100" b="1" dirty="0">
                <a:solidFill>
                  <a:srgbClr val="FFFFFF"/>
                </a:solidFill>
                <a:latin typeface="Rockwell"/>
                <a:ea typeface="ＭＳ Ｐゴシック" charset="0"/>
                <a:cs typeface="Rockwell"/>
              </a:rPr>
              <a:t>Why was the World Wide Web invented?</a:t>
            </a:r>
            <a:endParaRPr lang="en-US" sz="2100" dirty="0">
              <a:solidFill>
                <a:srgbClr val="FFFFFF"/>
              </a:solidFill>
              <a:latin typeface="Rockwell"/>
              <a:ea typeface="ＭＳ Ｐゴシック" charset="0"/>
              <a:cs typeface="Rockwell"/>
            </a:endParaRPr>
          </a:p>
          <a:p>
            <a:pPr>
              <a:defRPr/>
            </a:pPr>
            <a:endParaRPr lang="en-US" sz="2000" dirty="0">
              <a:solidFill>
                <a:srgbClr val="FFFFFF"/>
              </a:solidFill>
              <a:latin typeface="Rockwell"/>
              <a:ea typeface="ＭＳ Ｐゴシック" charset="0"/>
              <a:cs typeface="Rockwell"/>
            </a:endParaRPr>
          </a:p>
          <a:p>
            <a:pPr>
              <a:defRPr/>
            </a:pPr>
            <a:r>
              <a:rPr lang="en-US" sz="2000" dirty="0">
                <a:solidFill>
                  <a:srgbClr val="FF0000"/>
                </a:solidFill>
                <a:latin typeface="Rockwell"/>
                <a:ea typeface="ＭＳ Ｐゴシック" charset="0"/>
                <a:cs typeface="Rockwell"/>
              </a:rPr>
              <a:t>Need:</a:t>
            </a:r>
          </a:p>
          <a:p>
            <a:pPr>
              <a:defRPr/>
            </a:pPr>
            <a:r>
              <a:rPr lang="en-US" sz="2000" dirty="0">
                <a:solidFill>
                  <a:srgbClr val="FFFFFF"/>
                </a:solidFill>
                <a:latin typeface="Rockwell"/>
                <a:ea typeface="ＭＳ Ｐゴシック" charset="0"/>
                <a:cs typeface="Rockwell"/>
              </a:rPr>
              <a:t>A way for people to easily share their research process and results.</a:t>
            </a:r>
          </a:p>
          <a:p>
            <a:pPr>
              <a:defRPr/>
            </a:pPr>
            <a:endParaRPr lang="en-US" sz="2000" dirty="0">
              <a:solidFill>
                <a:srgbClr val="31B456"/>
              </a:solidFill>
              <a:latin typeface="Rockwell"/>
              <a:ea typeface="ＭＳ Ｐゴシック" charset="0"/>
              <a:cs typeface="Rockwell"/>
            </a:endParaRPr>
          </a:p>
          <a:p>
            <a:pPr>
              <a:defRPr/>
            </a:pPr>
            <a:r>
              <a:rPr lang="en-US" sz="2000" dirty="0">
                <a:solidFill>
                  <a:srgbClr val="31B456"/>
                </a:solidFill>
                <a:latin typeface="Rockwell"/>
                <a:ea typeface="ＭＳ Ｐゴシック" charset="0"/>
                <a:cs typeface="Rockwell"/>
              </a:rPr>
              <a:t>Solution:</a:t>
            </a:r>
            <a:r>
              <a:rPr lang="en-US" sz="2000" dirty="0">
                <a:solidFill>
                  <a:srgbClr val="FFFFFF"/>
                </a:solidFill>
                <a:latin typeface="Rockwell"/>
                <a:ea typeface="ＭＳ Ｐゴシック" charset="0"/>
                <a:cs typeface="Rockwell"/>
              </a:rPr>
              <a:t> </a:t>
            </a:r>
          </a:p>
          <a:p>
            <a:pPr>
              <a:defRPr/>
            </a:pPr>
            <a:r>
              <a:rPr lang="en-US" sz="2000" dirty="0">
                <a:solidFill>
                  <a:srgbClr val="FFFFFF"/>
                </a:solidFill>
                <a:latin typeface="Rockwell"/>
                <a:ea typeface="ＭＳ Ｐゴシック" charset="0"/>
                <a:cs typeface="Rockwell"/>
              </a:rPr>
              <a:t>A protocol for how to format information and linking it together (HTML) and a protocol for how to use the Internet to send that information (HTTP) </a:t>
            </a:r>
          </a:p>
          <a:p>
            <a:pPr>
              <a:defRPr/>
            </a:pPr>
            <a:endParaRPr lang="en-US" sz="1350" dirty="0">
              <a:solidFill>
                <a:srgbClr val="FFFFFF"/>
              </a:solidFill>
              <a:latin typeface="Rockwell"/>
              <a:ea typeface="ＭＳ Ｐゴシック" charset="0"/>
              <a:cs typeface="Rockwell"/>
            </a:endParaRPr>
          </a:p>
        </p:txBody>
      </p:sp>
    </p:spTree>
    <p:extLst>
      <p:ext uri="{BB962C8B-B14F-4D97-AF65-F5344CB8AC3E}">
        <p14:creationId xmlns:p14="http://schemas.microsoft.com/office/powerpoint/2010/main" val="3776923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4" descr="opte"/>
          <p:cNvPicPr>
            <a:picLocks noChangeAspect="1" noChangeArrowheads="1"/>
          </p:cNvPicPr>
          <p:nvPr/>
        </p:nvPicPr>
        <p:blipFill>
          <a:blip r:embed="rId3">
            <a:extLst>
              <a:ext uri="{28A0092B-C50C-407E-A947-70E740481C1C}">
                <a14:useLocalDpi xmlns:a14="http://schemas.microsoft.com/office/drawing/2010/main" val="0"/>
              </a:ext>
            </a:extLst>
          </a:blip>
          <a:srcRect t="9877"/>
          <a:stretch>
            <a:fillRect/>
          </a:stretch>
        </p:blipFill>
        <p:spPr bwMode="auto">
          <a:xfrm>
            <a:off x="5486400" y="1338410"/>
            <a:ext cx="3086100" cy="337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Rectangle 16"/>
          <p:cNvSpPr>
            <a:spLocks noChangeArrowheads="1"/>
          </p:cNvSpPr>
          <p:nvPr/>
        </p:nvSpPr>
        <p:spPr bwMode="auto">
          <a:xfrm>
            <a:off x="1428750" y="2571751"/>
            <a:ext cx="3886200" cy="1685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800" dirty="0">
                <a:solidFill>
                  <a:srgbClr val="FFFFFF"/>
                </a:solidFill>
                <a:latin typeface="Rockwell" charset="0"/>
              </a:rPr>
              <a:t>Conceived of the Web, and invented HTTP and HTML, while working at CERN (</a:t>
            </a:r>
            <a:r>
              <a:rPr lang="en-US" altLang="en-US" sz="1800" i="1" dirty="0" err="1">
                <a:solidFill>
                  <a:srgbClr val="FFFFFF"/>
                </a:solidFill>
                <a:latin typeface="Rockwell" charset="0"/>
              </a:rPr>
              <a:t>Conseil</a:t>
            </a:r>
            <a:r>
              <a:rPr lang="en-US" altLang="en-US" sz="1800" i="1" dirty="0">
                <a:solidFill>
                  <a:srgbClr val="FFFFFF"/>
                </a:solidFill>
                <a:latin typeface="Rockwell" charset="0"/>
              </a:rPr>
              <a:t> </a:t>
            </a:r>
            <a:r>
              <a:rPr lang="en-US" altLang="en-US" sz="1800" i="1" dirty="0" err="1">
                <a:solidFill>
                  <a:srgbClr val="FFFFFF"/>
                </a:solidFill>
                <a:latin typeface="Rockwell" charset="0"/>
              </a:rPr>
              <a:t>Européen</a:t>
            </a:r>
            <a:r>
              <a:rPr lang="en-US" altLang="en-US" sz="1800" i="1" dirty="0">
                <a:solidFill>
                  <a:srgbClr val="FFFFFF"/>
                </a:solidFill>
                <a:latin typeface="Rockwell" charset="0"/>
              </a:rPr>
              <a:t> pour la </a:t>
            </a:r>
            <a:r>
              <a:rPr lang="en-US" altLang="en-US" sz="1800" i="1" dirty="0" err="1">
                <a:solidFill>
                  <a:srgbClr val="FFFFFF"/>
                </a:solidFill>
                <a:latin typeface="Rockwell" charset="0"/>
              </a:rPr>
              <a:t>Recherche</a:t>
            </a:r>
            <a:r>
              <a:rPr lang="en-US" altLang="en-US" sz="1800" i="1" dirty="0">
                <a:solidFill>
                  <a:srgbClr val="FFFFFF"/>
                </a:solidFill>
                <a:latin typeface="Rockwell" charset="0"/>
              </a:rPr>
              <a:t> </a:t>
            </a:r>
            <a:r>
              <a:rPr lang="en-US" altLang="en-US" sz="1800" i="1" dirty="0" err="1">
                <a:solidFill>
                  <a:srgbClr val="FFFFFF"/>
                </a:solidFill>
                <a:latin typeface="Rockwell" charset="0"/>
              </a:rPr>
              <a:t>Nucléaire</a:t>
            </a:r>
            <a:r>
              <a:rPr lang="en-US" altLang="en-US" sz="1800" dirty="0">
                <a:solidFill>
                  <a:srgbClr val="FFFFFF"/>
                </a:solidFill>
                <a:latin typeface="Rockwell" charset="0"/>
              </a:rPr>
              <a:t>), Switzerland, in 1989.</a:t>
            </a:r>
          </a:p>
          <a:p>
            <a:endParaRPr lang="en-US" altLang="en-US" sz="1350" dirty="0">
              <a:solidFill>
                <a:srgbClr val="FFFFFF"/>
              </a:solidFill>
              <a:latin typeface="Rockwell" charset="0"/>
            </a:endParaRPr>
          </a:p>
        </p:txBody>
      </p:sp>
      <p:sp>
        <p:nvSpPr>
          <p:cNvPr id="26642" name="Rectangle 18"/>
          <p:cNvSpPr>
            <a:spLocks noChangeArrowheads="1"/>
          </p:cNvSpPr>
          <p:nvPr/>
        </p:nvSpPr>
        <p:spPr bwMode="auto">
          <a:xfrm>
            <a:off x="1371600" y="4908946"/>
            <a:ext cx="6400800"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ja-JP" altLang="en-US" sz="1500" i="1" dirty="0">
                <a:solidFill>
                  <a:srgbClr val="FFFFFF"/>
                </a:solidFill>
                <a:latin typeface="Rockwell" charset="0"/>
              </a:rPr>
              <a:t>“</a:t>
            </a:r>
            <a:r>
              <a:rPr lang="en-US" altLang="ja-JP" sz="1500" i="1" dirty="0">
                <a:solidFill>
                  <a:srgbClr val="FFFFFF"/>
                </a:solidFill>
                <a:latin typeface="Rockwell" charset="0"/>
              </a:rPr>
              <a:t>Inventing the World Wide Web involved my growing realization that there was a power in arranging ideas in an unconstrained </a:t>
            </a:r>
            <a:r>
              <a:rPr lang="en-US" altLang="ja-JP" sz="1500" i="1" dirty="0" err="1">
                <a:solidFill>
                  <a:srgbClr val="FFFFFF"/>
                </a:solidFill>
                <a:latin typeface="Rockwell" charset="0"/>
              </a:rPr>
              <a:t>weblike</a:t>
            </a:r>
            <a:r>
              <a:rPr lang="en-US" altLang="ja-JP" sz="1500" i="1" dirty="0">
                <a:solidFill>
                  <a:srgbClr val="FFFFFF"/>
                </a:solidFill>
                <a:latin typeface="Rockwell" charset="0"/>
              </a:rPr>
              <a:t> way</a:t>
            </a:r>
            <a:r>
              <a:rPr lang="ja-JP" altLang="en-US" sz="1500" i="1" dirty="0">
                <a:solidFill>
                  <a:srgbClr val="FFFFFF"/>
                </a:solidFill>
                <a:latin typeface="Rockwell" charset="0"/>
              </a:rPr>
              <a:t>”</a:t>
            </a:r>
            <a:endParaRPr lang="en-US" altLang="en-US" sz="1500" i="1" dirty="0">
              <a:solidFill>
                <a:srgbClr val="FFFFFF"/>
              </a:solidFill>
              <a:latin typeface="Rockwell" charset="0"/>
            </a:endParaRPr>
          </a:p>
        </p:txBody>
      </p:sp>
      <p:pic>
        <p:nvPicPr>
          <p:cNvPr id="2" name="Picture 1"/>
          <p:cNvPicPr>
            <a:picLocks noChangeAspect="1"/>
          </p:cNvPicPr>
          <p:nvPr/>
        </p:nvPicPr>
        <p:blipFill>
          <a:blip r:embed="rId4"/>
          <a:stretch>
            <a:fillRect/>
          </a:stretch>
        </p:blipFill>
        <p:spPr>
          <a:xfrm>
            <a:off x="5372101" y="2286001"/>
            <a:ext cx="1791833" cy="2351782"/>
          </a:xfrm>
          <a:prstGeom prst="rect">
            <a:avLst/>
          </a:prstGeom>
        </p:spPr>
      </p:pic>
      <p:sp>
        <p:nvSpPr>
          <p:cNvPr id="3" name="Title 2"/>
          <p:cNvSpPr>
            <a:spLocks noGrp="1"/>
          </p:cNvSpPr>
          <p:nvPr>
            <p:ph type="ctrTitle"/>
          </p:nvPr>
        </p:nvSpPr>
        <p:spPr>
          <a:xfrm>
            <a:off x="1143000" y="1168733"/>
            <a:ext cx="6858000" cy="857250"/>
          </a:xfrm>
        </p:spPr>
        <p:txBody>
          <a:bodyPr/>
          <a:lstStyle/>
          <a:p>
            <a:r>
              <a:rPr lang="en-US" sz="2700" dirty="0">
                <a:solidFill>
                  <a:schemeClr val="tx1"/>
                </a:solidFill>
                <a:latin typeface="Rockwell" charset="0"/>
                <a:ea typeface="Rockwell" charset="0"/>
                <a:cs typeface="Rockwell" charset="0"/>
              </a:rPr>
              <a:t>Tim Berners-Lee (b. 1955)</a:t>
            </a:r>
          </a:p>
        </p:txBody>
      </p:sp>
    </p:spTree>
    <p:extLst>
      <p:ext uri="{BB962C8B-B14F-4D97-AF65-F5344CB8AC3E}">
        <p14:creationId xmlns:p14="http://schemas.microsoft.com/office/powerpoint/2010/main" val="900622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9" name="Rectangle 13"/>
          <p:cNvSpPr>
            <a:spLocks noGrp="1" noChangeArrowheads="1"/>
          </p:cNvSpPr>
          <p:nvPr>
            <p:ph type="ctrTitle"/>
          </p:nvPr>
        </p:nvSpPr>
        <p:spPr>
          <a:xfrm>
            <a:off x="381000" y="1143000"/>
            <a:ext cx="8305800" cy="3810000"/>
          </a:xfrm>
        </p:spPr>
        <p:txBody>
          <a:bodyPr/>
          <a:lstStyle/>
          <a:p>
            <a:r>
              <a:rPr lang="en-US" altLang="en-US" sz="2800" dirty="0" smtClean="0">
                <a:solidFill>
                  <a:schemeClr val="tx1"/>
                </a:solidFill>
                <a:latin typeface="Rockwell" charset="0"/>
                <a:ea typeface="Rockwell" charset="0"/>
                <a:cs typeface="Rockwell" charset="0"/>
              </a:rPr>
              <a:t>What is a Computer?</a:t>
            </a:r>
            <a:r>
              <a:rPr lang="en-US" altLang="en-US" sz="2800" dirty="0">
                <a:solidFill>
                  <a:schemeClr val="tx1"/>
                </a:solidFill>
                <a:latin typeface="Rockwell" charset="0"/>
                <a:ea typeface="Rockwell" charset="0"/>
                <a:cs typeface="Rockwell" charset="0"/>
              </a:rPr>
              <a:t/>
            </a:r>
            <a:br>
              <a:rPr lang="en-US" altLang="en-US" sz="2800" dirty="0">
                <a:solidFill>
                  <a:schemeClr val="tx1"/>
                </a:solidFill>
                <a:latin typeface="Rockwell" charset="0"/>
                <a:ea typeface="Rockwell" charset="0"/>
                <a:cs typeface="Rockwell" charset="0"/>
              </a:rPr>
            </a:br>
            <a:r>
              <a:rPr lang="en-US" altLang="en-US" sz="2800" dirty="0">
                <a:solidFill>
                  <a:schemeClr val="tx1"/>
                </a:solidFill>
                <a:latin typeface="Rockwell" charset="0"/>
                <a:ea typeface="Rockwell" charset="0"/>
                <a:cs typeface="Rockwell" charset="0"/>
              </a:rPr>
              <a:t/>
            </a:r>
            <a:br>
              <a:rPr lang="en-US" altLang="en-US" sz="2800" dirty="0">
                <a:solidFill>
                  <a:schemeClr val="tx1"/>
                </a:solidFill>
                <a:latin typeface="Rockwell" charset="0"/>
                <a:ea typeface="Rockwell" charset="0"/>
                <a:cs typeface="Rockwell" charset="0"/>
              </a:rPr>
            </a:br>
            <a:r>
              <a:rPr lang="en-US" altLang="en-US" sz="2800" dirty="0">
                <a:solidFill>
                  <a:schemeClr val="tx1"/>
                </a:solidFill>
                <a:latin typeface="Rockwell" charset="0"/>
                <a:ea typeface="Rockwell" charset="0"/>
                <a:cs typeface="Rockwell" charset="0"/>
              </a:rPr>
              <a:t>A general purpose machine, commonly consisting of digital circuitry, that accepts (inputs), stores, manipulates, and generates (outputs) data as numbers, text, graphics, voice, video files, or electrical signals, in accordance with instructions called a program.</a:t>
            </a:r>
            <a:br>
              <a:rPr lang="en-US" altLang="en-US" sz="2800" dirty="0">
                <a:solidFill>
                  <a:schemeClr val="tx1"/>
                </a:solidFill>
                <a:latin typeface="Rockwell" charset="0"/>
                <a:ea typeface="Rockwell" charset="0"/>
                <a:cs typeface="Rockwell" charset="0"/>
              </a:rPr>
            </a:br>
            <a:r>
              <a:rPr lang="en-US" altLang="en-US" sz="2800" dirty="0">
                <a:solidFill>
                  <a:schemeClr val="tx1"/>
                </a:solidFill>
                <a:latin typeface="Rockwell" charset="0"/>
                <a:ea typeface="Rockwell" charset="0"/>
                <a:cs typeface="Rockwell" charset="0"/>
              </a:rPr>
              <a:t/>
            </a:r>
            <a:br>
              <a:rPr lang="en-US" altLang="en-US" sz="2800" dirty="0">
                <a:solidFill>
                  <a:schemeClr val="tx1"/>
                </a:solidFill>
                <a:latin typeface="Rockwell" charset="0"/>
                <a:ea typeface="Rockwell" charset="0"/>
                <a:cs typeface="Rockwell" charset="0"/>
              </a:rPr>
            </a:br>
            <a:r>
              <a:rPr lang="en-US" altLang="en-US" sz="1400" dirty="0">
                <a:solidFill>
                  <a:schemeClr val="tx1"/>
                </a:solidFill>
                <a:latin typeface="Rockwell" charset="0"/>
                <a:ea typeface="Rockwell" charset="0"/>
                <a:cs typeface="Rockwell" charset="0"/>
              </a:rPr>
              <a:t>http://</a:t>
            </a:r>
            <a:r>
              <a:rPr lang="en-US" altLang="en-US" sz="1400" dirty="0" err="1">
                <a:solidFill>
                  <a:schemeClr val="tx1"/>
                </a:solidFill>
                <a:latin typeface="Rockwell" charset="0"/>
                <a:ea typeface="Rockwell" charset="0"/>
                <a:cs typeface="Rockwell" charset="0"/>
              </a:rPr>
              <a:t>www.businessdictionary.com</a:t>
            </a:r>
            <a:endParaRPr lang="en-US" altLang="en-US" sz="1400" dirty="0">
              <a:solidFill>
                <a:schemeClr val="tx1"/>
              </a:solidFill>
              <a:latin typeface="Rockwell" charset="0"/>
              <a:ea typeface="Rockwell" charset="0"/>
              <a:cs typeface="Rockwel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119970"/>
            <a:ext cx="8915400" cy="6161561"/>
          </a:xfrm>
          <a:prstGeom prst="rect">
            <a:avLst/>
          </a:prstGeom>
        </p:spPr>
      </p:pic>
      <p:sp>
        <p:nvSpPr>
          <p:cNvPr id="5" name="TextBox 4"/>
          <p:cNvSpPr txBox="1"/>
          <p:nvPr/>
        </p:nvSpPr>
        <p:spPr>
          <a:xfrm>
            <a:off x="1143000" y="6400800"/>
            <a:ext cx="6858000" cy="300082"/>
          </a:xfrm>
          <a:prstGeom prst="rect">
            <a:avLst/>
          </a:prstGeom>
          <a:noFill/>
        </p:spPr>
        <p:txBody>
          <a:bodyPr wrap="square" rtlCol="0">
            <a:spAutoFit/>
          </a:bodyPr>
          <a:lstStyle/>
          <a:p>
            <a:pPr algn="ctr"/>
            <a:r>
              <a:rPr lang="en-US" sz="1350" dirty="0">
                <a:solidFill>
                  <a:srgbClr val="FFFFFF"/>
                </a:solidFill>
                <a:latin typeface="Rockwell" charset="0"/>
                <a:ea typeface="Rockwell" charset="0"/>
                <a:cs typeface="Rockwell" charset="0"/>
              </a:rPr>
              <a:t>The first webpage 1991 as seen in Lynx</a:t>
            </a:r>
          </a:p>
        </p:txBody>
      </p:sp>
    </p:spTree>
    <p:extLst>
      <p:ext uri="{BB962C8B-B14F-4D97-AF65-F5344CB8AC3E}">
        <p14:creationId xmlns:p14="http://schemas.microsoft.com/office/powerpoint/2010/main" val="14504185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143000" y="5867400"/>
            <a:ext cx="6858000" cy="857250"/>
          </a:xfrm>
        </p:spPr>
        <p:txBody>
          <a:bodyPr/>
          <a:lstStyle/>
          <a:p>
            <a:pPr eaLnBrk="1" hangingPunct="1">
              <a:defRPr/>
            </a:pPr>
            <a:r>
              <a:rPr lang="en-US" sz="2000" dirty="0" err="1">
                <a:solidFill>
                  <a:schemeClr val="tx1"/>
                </a:solidFill>
                <a:latin typeface="Rockwell"/>
                <a:cs typeface="Rockwell"/>
              </a:rPr>
              <a:t>Memex</a:t>
            </a:r>
            <a:r>
              <a:rPr lang="en-US" sz="2000" dirty="0">
                <a:solidFill>
                  <a:schemeClr val="tx1"/>
                </a:solidFill>
                <a:latin typeface="Rockwell"/>
                <a:cs typeface="Rockwell"/>
              </a:rPr>
              <a:t> (from As We May Think), </a:t>
            </a:r>
            <a:r>
              <a:rPr lang="en-US" sz="2000" dirty="0" err="1">
                <a:solidFill>
                  <a:schemeClr val="tx1"/>
                </a:solidFill>
                <a:latin typeface="Rockwell"/>
                <a:cs typeface="Rockwell"/>
              </a:rPr>
              <a:t>Vanevar</a:t>
            </a:r>
            <a:r>
              <a:rPr lang="en-US" sz="2000" dirty="0">
                <a:solidFill>
                  <a:schemeClr val="tx1"/>
                </a:solidFill>
                <a:latin typeface="Rockwell"/>
                <a:cs typeface="Rockwell"/>
              </a:rPr>
              <a:t> Bush 1945</a:t>
            </a:r>
          </a:p>
        </p:txBody>
      </p:sp>
      <p:pic>
        <p:nvPicPr>
          <p:cNvPr id="13824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441636"/>
            <a:ext cx="8763000" cy="53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5851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1219200" y="5638800"/>
            <a:ext cx="6858000" cy="451247"/>
          </a:xfrm>
        </p:spPr>
        <p:txBody>
          <a:bodyPr/>
          <a:lstStyle/>
          <a:p>
            <a:pPr eaLnBrk="1" hangingPunct="1">
              <a:defRPr/>
            </a:pPr>
            <a:r>
              <a:rPr lang="en-US" sz="1800" dirty="0">
                <a:solidFill>
                  <a:schemeClr val="tx1"/>
                </a:solidFill>
                <a:latin typeface="Rockwell" charset="0"/>
                <a:ea typeface="Rockwell" charset="0"/>
                <a:cs typeface="Rockwell" charset="0"/>
              </a:rPr>
              <a:t>Theodore Nelson (b. 1937), </a:t>
            </a:r>
            <a:r>
              <a:rPr lang="en-US" sz="1800" i="1" dirty="0">
                <a:solidFill>
                  <a:schemeClr val="tx1"/>
                </a:solidFill>
                <a:latin typeface="Rockwell" charset="0"/>
                <a:ea typeface="Rockwell" charset="0"/>
                <a:cs typeface="Rockwell" charset="0"/>
              </a:rPr>
              <a:t>Xanadu, </a:t>
            </a:r>
            <a:r>
              <a:rPr lang="en-US" sz="1800" dirty="0">
                <a:solidFill>
                  <a:schemeClr val="tx1"/>
                </a:solidFill>
                <a:latin typeface="Rockwell" charset="0"/>
                <a:ea typeface="Rockwell" charset="0"/>
                <a:cs typeface="Rockwell" charset="0"/>
              </a:rPr>
              <a:t>1963 (ongoing)</a:t>
            </a:r>
            <a:br>
              <a:rPr lang="en-US" sz="1800" dirty="0">
                <a:solidFill>
                  <a:schemeClr val="tx1"/>
                </a:solidFill>
                <a:latin typeface="Rockwell" charset="0"/>
                <a:ea typeface="Rockwell" charset="0"/>
                <a:cs typeface="Rockwell" charset="0"/>
              </a:rPr>
            </a:br>
            <a:r>
              <a:rPr lang="en-US" sz="1800" dirty="0">
                <a:solidFill>
                  <a:schemeClr val="tx1"/>
                </a:solidFill>
                <a:latin typeface="Rockwell" charset="0"/>
                <a:ea typeface="Rockwell" charset="0"/>
                <a:cs typeface="Rockwell" charset="0"/>
              </a:rPr>
              <a:t>Coined the word </a:t>
            </a:r>
            <a:r>
              <a:rPr lang="ja-JP" altLang="en-US" sz="1800" dirty="0">
                <a:solidFill>
                  <a:schemeClr val="tx1"/>
                </a:solidFill>
                <a:latin typeface="Rockwell" charset="0"/>
                <a:ea typeface="Rockwell" charset="0"/>
                <a:cs typeface="Rockwell" charset="0"/>
              </a:rPr>
              <a:t>‘</a:t>
            </a:r>
            <a:r>
              <a:rPr lang="en-US" altLang="ja-JP" sz="1800" dirty="0">
                <a:solidFill>
                  <a:schemeClr val="tx1"/>
                </a:solidFill>
                <a:latin typeface="Rockwell" charset="0"/>
                <a:ea typeface="Rockwell" charset="0"/>
                <a:cs typeface="Rockwell" charset="0"/>
              </a:rPr>
              <a:t>Hypertext</a:t>
            </a:r>
            <a:r>
              <a:rPr lang="ja-JP" altLang="en-US" sz="1800" dirty="0">
                <a:solidFill>
                  <a:schemeClr val="tx1"/>
                </a:solidFill>
                <a:latin typeface="Rockwell" charset="0"/>
                <a:ea typeface="Rockwell" charset="0"/>
                <a:cs typeface="Rockwell" charset="0"/>
              </a:rPr>
              <a:t>’</a:t>
            </a:r>
            <a:r>
              <a:rPr lang="en-US" altLang="ja-JP" sz="1800" dirty="0">
                <a:solidFill>
                  <a:schemeClr val="tx1"/>
                </a:solidFill>
                <a:latin typeface="Rockwell" charset="0"/>
                <a:ea typeface="Rockwell" charset="0"/>
                <a:cs typeface="Rockwell" charset="0"/>
              </a:rPr>
              <a:t>.</a:t>
            </a:r>
            <a:endParaRPr lang="en-US" sz="1800" dirty="0">
              <a:solidFill>
                <a:schemeClr val="tx1"/>
              </a:solidFill>
              <a:latin typeface="Rockwell" charset="0"/>
              <a:ea typeface="Rockwell" charset="0"/>
              <a:cs typeface="Rockwell" charset="0"/>
            </a:endParaRPr>
          </a:p>
        </p:txBody>
      </p:sp>
      <p:sp>
        <p:nvSpPr>
          <p:cNvPr id="23556" name="Rectangle 4"/>
          <p:cNvSpPr>
            <a:spLocks noChangeArrowheads="1"/>
          </p:cNvSpPr>
          <p:nvPr/>
        </p:nvSpPr>
        <p:spPr bwMode="auto">
          <a:xfrm>
            <a:off x="1724620" y="4400551"/>
            <a:ext cx="24237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ja-JP" sz="1800" dirty="0">
                <a:solidFill>
                  <a:srgbClr val="FFFFFF"/>
                </a:solidFill>
                <a:latin typeface="Rockwell" charset="0"/>
                <a:ea typeface="Rockwell" charset="0"/>
                <a:cs typeface="Rockwell" charset="0"/>
              </a:rPr>
              <a:t> </a:t>
            </a:r>
            <a:endParaRPr lang="en-US" altLang="en-US" sz="1800" dirty="0">
              <a:solidFill>
                <a:srgbClr val="FFFFFF"/>
              </a:solidFill>
              <a:latin typeface="Rockwell" charset="0"/>
              <a:ea typeface="Rockwell" charset="0"/>
              <a:cs typeface="Rockwell" charset="0"/>
            </a:endParaRPr>
          </a:p>
        </p:txBody>
      </p:sp>
      <p:pic>
        <p:nvPicPr>
          <p:cNvPr id="1402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64406"/>
            <a:ext cx="6319990" cy="46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4404"/>
            <a:ext cx="3048000" cy="4675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959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0" name="Rectangle 16"/>
          <p:cNvSpPr>
            <a:spLocks noChangeArrowheads="1"/>
          </p:cNvSpPr>
          <p:nvPr/>
        </p:nvSpPr>
        <p:spPr bwMode="auto">
          <a:xfrm>
            <a:off x="1143000" y="6324600"/>
            <a:ext cx="68580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200" dirty="0">
                <a:solidFill>
                  <a:srgbClr val="FFFFFF"/>
                </a:solidFill>
                <a:latin typeface="Rockwell"/>
                <a:ea typeface="ＭＳ Ｐゴシック" charset="0"/>
                <a:cs typeface="Rockwell"/>
              </a:rPr>
              <a:t>The first integrated text/image browser, Mosaic, launched in 1993.</a:t>
            </a:r>
          </a:p>
        </p:txBody>
      </p:sp>
      <p:pic>
        <p:nvPicPr>
          <p:cNvPr id="144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89784"/>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4347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4903" y="609601"/>
            <a:ext cx="8234193" cy="5638800"/>
          </a:xfrm>
          <a:prstGeom prst="rect">
            <a:avLst/>
          </a:prstGeom>
        </p:spPr>
      </p:pic>
    </p:spTree>
    <p:extLst>
      <p:ext uri="{BB962C8B-B14F-4D97-AF65-F5344CB8AC3E}">
        <p14:creationId xmlns:p14="http://schemas.microsoft.com/office/powerpoint/2010/main" val="5831200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57" y="0"/>
            <a:ext cx="9067537" cy="640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19200" y="6172200"/>
            <a:ext cx="6858000" cy="857250"/>
          </a:xfrm>
        </p:spPr>
        <p:txBody>
          <a:bodyPr/>
          <a:lstStyle/>
          <a:p>
            <a:r>
              <a:rPr lang="en-US" altLang="en-US" sz="1800" dirty="0">
                <a:solidFill>
                  <a:schemeClr val="tx1"/>
                </a:solidFill>
                <a:latin typeface="Rockwell" charset="0"/>
              </a:rPr>
              <a:t>‘Web 2.0’ was coined in 1999.</a:t>
            </a:r>
          </a:p>
        </p:txBody>
      </p:sp>
    </p:spTree>
    <p:extLst>
      <p:ext uri="{BB962C8B-B14F-4D97-AF65-F5344CB8AC3E}">
        <p14:creationId xmlns:p14="http://schemas.microsoft.com/office/powerpoint/2010/main" val="257691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09600" y="1066800"/>
            <a:ext cx="8305800" cy="6096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r>
              <a:rPr lang="en-US" altLang="en-US" dirty="0">
                <a:solidFill>
                  <a:srgbClr val="FFFFFF"/>
                </a:solidFill>
                <a:latin typeface="Rockwell" charset="0"/>
                <a:ea typeface="Rockwell" charset="0"/>
                <a:cs typeface="Rockwell" charset="0"/>
              </a:rPr>
              <a:t>‘Social Media’ (coined 1997, used extensively since 2008)</a:t>
            </a:r>
          </a:p>
        </p:txBody>
      </p:sp>
      <p:sp>
        <p:nvSpPr>
          <p:cNvPr id="2" name="TextBox 1"/>
          <p:cNvSpPr txBox="1"/>
          <p:nvPr/>
        </p:nvSpPr>
        <p:spPr>
          <a:xfrm>
            <a:off x="990600" y="2209800"/>
            <a:ext cx="7543800" cy="3170099"/>
          </a:xfrm>
          <a:prstGeom prst="rect">
            <a:avLst/>
          </a:prstGeom>
          <a:noFill/>
        </p:spPr>
        <p:txBody>
          <a:bodyPr wrap="square" rtlCol="0">
            <a:spAutoFit/>
          </a:bodyPr>
          <a:lstStyle/>
          <a:p>
            <a:pPr marL="257175" indent="-257175">
              <a:buFont typeface="Arial" charset="0"/>
              <a:buChar char="•"/>
            </a:pPr>
            <a:r>
              <a:rPr lang="en-US" sz="2000" dirty="0">
                <a:solidFill>
                  <a:srgbClr val="FFFFFF"/>
                </a:solidFill>
                <a:latin typeface="Rockwell" charset="0"/>
                <a:ea typeface="Rockwell" charset="0"/>
                <a:cs typeface="Rockwell" charset="0"/>
              </a:rPr>
              <a:t>Interactive ‘Web 2.0’ Internet-based applications.</a:t>
            </a:r>
          </a:p>
          <a:p>
            <a:pPr marL="257175" indent="-257175">
              <a:buFont typeface="Arial" charset="0"/>
              <a:buChar char="•"/>
            </a:pPr>
            <a:r>
              <a:rPr lang="en-US" sz="2000" dirty="0">
                <a:solidFill>
                  <a:srgbClr val="FFFFFF"/>
                </a:solidFill>
                <a:latin typeface="Rockwell" charset="0"/>
                <a:ea typeface="Rockwell" charset="0"/>
                <a:cs typeface="Rockwell" charset="0"/>
              </a:rPr>
              <a:t>User-generated content, such as text posts or comments, digital photos or videos, and data generated through all online interactions, is the lifeblood of social media.</a:t>
            </a:r>
          </a:p>
          <a:p>
            <a:pPr marL="257175" indent="-257175">
              <a:buFont typeface="Arial" charset="0"/>
              <a:buChar char="•"/>
            </a:pPr>
            <a:r>
              <a:rPr lang="en-US" sz="2000" dirty="0">
                <a:solidFill>
                  <a:srgbClr val="FFFFFF"/>
                </a:solidFill>
                <a:latin typeface="Rockwell" charset="0"/>
                <a:ea typeface="Rockwell" charset="0"/>
                <a:cs typeface="Rockwell" charset="0"/>
              </a:rPr>
              <a:t>Users create service-specific profiles for the website or app that are designed and maintained by the social media organization.</a:t>
            </a:r>
          </a:p>
          <a:p>
            <a:pPr marL="257175" indent="-257175">
              <a:buFont typeface="Arial" charset="0"/>
              <a:buChar char="•"/>
            </a:pPr>
            <a:r>
              <a:rPr lang="en-US" sz="2000" dirty="0">
                <a:solidFill>
                  <a:srgbClr val="FFFFFF"/>
                </a:solidFill>
                <a:latin typeface="Rockwell" charset="0"/>
                <a:ea typeface="Rockwell" charset="0"/>
                <a:cs typeface="Rockwell" charset="0"/>
              </a:rPr>
              <a:t>Social media facilitate the development of online social networks by connecting a user's profile with those of other individuals or groups.</a:t>
            </a:r>
          </a:p>
        </p:txBody>
      </p:sp>
    </p:spTree>
    <p:extLst>
      <p:ext uri="{BB962C8B-B14F-4D97-AF65-F5344CB8AC3E}">
        <p14:creationId xmlns:p14="http://schemas.microsoft.com/office/powerpoint/2010/main" val="191497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026"/>
          <p:cNvSpPr>
            <a:spLocks noGrp="1" noChangeArrowheads="1"/>
          </p:cNvSpPr>
          <p:nvPr>
            <p:ph type="ctrTitle"/>
          </p:nvPr>
        </p:nvSpPr>
        <p:spPr>
          <a:xfrm>
            <a:off x="2286000" y="381000"/>
            <a:ext cx="4572000" cy="1066800"/>
          </a:xfrm>
        </p:spPr>
        <p:txBody>
          <a:bodyPr/>
          <a:lstStyle/>
          <a:p>
            <a:pPr eaLnBrk="1" hangingPunct="1">
              <a:defRPr/>
            </a:pPr>
            <a:r>
              <a:rPr lang="en-US" smtClean="0">
                <a:solidFill>
                  <a:schemeClr val="tx1"/>
                </a:solidFill>
                <a:latin typeface="Times New Roman" charset="0"/>
              </a:rPr>
              <a:t> </a:t>
            </a:r>
          </a:p>
        </p:txBody>
      </p:sp>
      <p:sp>
        <p:nvSpPr>
          <p:cNvPr id="210947" name="Rectangle 1027"/>
          <p:cNvSpPr>
            <a:spLocks noChangeArrowheads="1"/>
          </p:cNvSpPr>
          <p:nvPr/>
        </p:nvSpPr>
        <p:spPr bwMode="auto">
          <a:xfrm>
            <a:off x="304800" y="533400"/>
            <a:ext cx="8610600" cy="550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2800" b="1" dirty="0" smtClean="0">
                <a:latin typeface="Rockwell" charset="0"/>
              </a:rPr>
              <a:t>Why were computers invented?</a:t>
            </a:r>
            <a:endParaRPr lang="en-US" altLang="en-US" sz="2800" dirty="0">
              <a:latin typeface="Rockwell" charset="0"/>
            </a:endParaRPr>
          </a:p>
          <a:p>
            <a:endParaRPr lang="en-US" altLang="en-US" dirty="0">
              <a:latin typeface="Rockwell" charset="0"/>
            </a:endParaRPr>
          </a:p>
          <a:p>
            <a:r>
              <a:rPr lang="en-US" altLang="en-US" dirty="0" smtClean="0">
                <a:solidFill>
                  <a:srgbClr val="FF0000"/>
                </a:solidFill>
                <a:latin typeface="Rockwell" charset="0"/>
              </a:rPr>
              <a:t>Need:</a:t>
            </a:r>
            <a:r>
              <a:rPr lang="en-US" altLang="en-US" dirty="0" smtClean="0">
                <a:latin typeface="Rockwell" charset="0"/>
              </a:rPr>
              <a:t> </a:t>
            </a:r>
            <a:endParaRPr lang="en-US" altLang="en-US" dirty="0">
              <a:latin typeface="Rockwell" charset="0"/>
            </a:endParaRPr>
          </a:p>
          <a:p>
            <a:r>
              <a:rPr lang="en-US" altLang="en-US" dirty="0">
                <a:latin typeface="Rockwell" charset="0"/>
              </a:rPr>
              <a:t>To solve human conflicts (or transcend the conflicts by connecting with God!).</a:t>
            </a:r>
          </a:p>
          <a:p>
            <a:endParaRPr lang="en-US" altLang="en-US" dirty="0">
              <a:solidFill>
                <a:srgbClr val="31B456"/>
              </a:solidFill>
              <a:latin typeface="Rockwell" charset="0"/>
            </a:endParaRPr>
          </a:p>
          <a:p>
            <a:r>
              <a:rPr lang="en-US" altLang="en-US" dirty="0">
                <a:solidFill>
                  <a:srgbClr val="31B456"/>
                </a:solidFill>
                <a:latin typeface="Rockwell" charset="0"/>
              </a:rPr>
              <a:t>Solution:</a:t>
            </a:r>
            <a:endParaRPr lang="en-US" altLang="en-US" dirty="0">
              <a:latin typeface="Rockwell" charset="0"/>
            </a:endParaRPr>
          </a:p>
          <a:p>
            <a:pPr>
              <a:buFont typeface="Arial" charset="0"/>
              <a:buChar char="•"/>
            </a:pPr>
            <a:r>
              <a:rPr lang="en-US" altLang="en-US" dirty="0">
                <a:latin typeface="Rockwell" charset="0"/>
              </a:rPr>
              <a:t>Distill complex  information down to simple units such as ones and zeroes (Binary Numbers)</a:t>
            </a:r>
          </a:p>
          <a:p>
            <a:pPr>
              <a:buFont typeface="Arial" charset="0"/>
              <a:buChar char="•"/>
            </a:pPr>
            <a:r>
              <a:rPr lang="en-US" altLang="en-US" dirty="0">
                <a:latin typeface="Rockwell" charset="0"/>
              </a:rPr>
              <a:t>Create a way to calculate on the ones and zeroes (Boolean Logic)</a:t>
            </a:r>
          </a:p>
          <a:p>
            <a:pPr>
              <a:buFont typeface="Arial" charset="0"/>
              <a:buChar char="•"/>
            </a:pPr>
            <a:r>
              <a:rPr lang="en-US" altLang="en-US" dirty="0">
                <a:latin typeface="Rockwell" charset="0"/>
              </a:rPr>
              <a:t>And a way to store and transmit the information (Punch cards, Electricity, magnetism…)</a:t>
            </a:r>
          </a:p>
          <a:p>
            <a:pPr>
              <a:buFont typeface="Arial" charset="0"/>
              <a:buChar char="•"/>
            </a:pPr>
            <a:endParaRPr lang="en-US" altLang="en-US" sz="1800" dirty="0">
              <a:latin typeface="Rockwell" charset="0"/>
            </a:endParaRPr>
          </a:p>
          <a:p>
            <a:pPr>
              <a:buFont typeface="Arial" charset="0"/>
              <a:buChar char="•"/>
            </a:pPr>
            <a:endParaRPr lang="en-US" altLang="en-US" sz="1800" dirty="0">
              <a:latin typeface="Rockwel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304800"/>
            <a:ext cx="5638800" cy="5485572"/>
          </a:xfrm>
          <a:prstGeom prst="rect">
            <a:avLst/>
          </a:prstGeom>
        </p:spPr>
      </p:pic>
      <p:sp>
        <p:nvSpPr>
          <p:cNvPr id="4" name="TextBox 3"/>
          <p:cNvSpPr txBox="1"/>
          <p:nvPr/>
        </p:nvSpPr>
        <p:spPr>
          <a:xfrm>
            <a:off x="1219200" y="6019800"/>
            <a:ext cx="7010400" cy="707886"/>
          </a:xfrm>
          <a:prstGeom prst="rect">
            <a:avLst/>
          </a:prstGeom>
          <a:noFill/>
        </p:spPr>
        <p:txBody>
          <a:bodyPr wrap="square" rtlCol="0">
            <a:spAutoFit/>
          </a:bodyPr>
          <a:lstStyle/>
          <a:p>
            <a:r>
              <a:rPr lang="en-US" sz="2000" dirty="0" err="1" smtClean="0">
                <a:latin typeface="Rockwell" charset="0"/>
                <a:ea typeface="Rockwell" charset="0"/>
                <a:cs typeface="Rockwell" charset="0"/>
              </a:rPr>
              <a:t>Zairja</a:t>
            </a:r>
            <a:r>
              <a:rPr lang="en-US" sz="2000" dirty="0" smtClean="0">
                <a:latin typeface="Rockwell" charset="0"/>
                <a:ea typeface="Rockwell" charset="0"/>
                <a:cs typeface="Rockwell" charset="0"/>
              </a:rPr>
              <a:t>. An </a:t>
            </a:r>
            <a:r>
              <a:rPr lang="en-US" sz="2000" dirty="0">
                <a:latin typeface="Rockwell" charset="0"/>
                <a:ea typeface="Rockwell" charset="0"/>
                <a:cs typeface="Rockwell" charset="0"/>
              </a:rPr>
              <a:t>A</a:t>
            </a:r>
            <a:r>
              <a:rPr lang="en-US" sz="2000" dirty="0" smtClean="0">
                <a:latin typeface="Rockwell" charset="0"/>
                <a:ea typeface="Rockwell" charset="0"/>
                <a:cs typeface="Rockwell" charset="0"/>
              </a:rPr>
              <a:t>rab mechanical device for generating ideas </a:t>
            </a:r>
          </a:p>
          <a:p>
            <a:r>
              <a:rPr lang="en-US" sz="2000" dirty="0" smtClean="0">
                <a:latin typeface="Rockwell" charset="0"/>
                <a:ea typeface="Rockwell" charset="0"/>
                <a:cs typeface="Rockwell" charset="0"/>
              </a:rPr>
              <a:t>mentioned in texts from the 1300 as an ancient device.</a:t>
            </a:r>
            <a:endParaRPr lang="en-US" sz="2000" dirty="0">
              <a:latin typeface="Rockwell" charset="0"/>
              <a:ea typeface="Rockwell" charset="0"/>
              <a:cs typeface="Rockwell" charset="0"/>
            </a:endParaRPr>
          </a:p>
        </p:txBody>
      </p:sp>
    </p:spTree>
    <p:extLst>
      <p:ext uri="{BB962C8B-B14F-4D97-AF65-F5344CB8AC3E}">
        <p14:creationId xmlns:p14="http://schemas.microsoft.com/office/powerpoint/2010/main" val="17841829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609600"/>
          </a:xfrm>
        </p:spPr>
        <p:txBody>
          <a:bodyPr/>
          <a:lstStyle/>
          <a:p>
            <a:pPr eaLnBrk="1" hangingPunct="1">
              <a:defRPr/>
            </a:pPr>
            <a:r>
              <a:rPr lang="en-US" sz="2800" dirty="0" smtClean="0">
                <a:solidFill>
                  <a:schemeClr val="tx1"/>
                </a:solidFill>
                <a:latin typeface="Rockwell" charset="0"/>
                <a:ea typeface="Rockwell" charset="0"/>
                <a:cs typeface="Rockwell" charset="0"/>
              </a:rPr>
              <a:t>Raymond </a:t>
            </a:r>
            <a:r>
              <a:rPr lang="en-US" sz="2800" dirty="0" err="1" smtClean="0">
                <a:solidFill>
                  <a:schemeClr val="tx1"/>
                </a:solidFill>
                <a:latin typeface="Rockwell" charset="0"/>
                <a:ea typeface="Rockwell" charset="0"/>
                <a:cs typeface="Rockwell" charset="0"/>
              </a:rPr>
              <a:t>Llull</a:t>
            </a:r>
            <a:r>
              <a:rPr lang="en-US" sz="2800" dirty="0" smtClean="0">
                <a:solidFill>
                  <a:schemeClr val="tx1"/>
                </a:solidFill>
                <a:latin typeface="Rockwell" charset="0"/>
                <a:ea typeface="Rockwell" charset="0"/>
                <a:cs typeface="Rockwell" charset="0"/>
              </a:rPr>
              <a:t> (1232 - 1315)</a:t>
            </a:r>
            <a:endParaRPr lang="en-US" dirty="0" smtClean="0">
              <a:solidFill>
                <a:schemeClr val="tx1"/>
              </a:solidFill>
              <a:latin typeface="Rockwell" charset="0"/>
              <a:ea typeface="Rockwell" charset="0"/>
              <a:cs typeface="Rockwell" charset="0"/>
            </a:endParaRPr>
          </a:p>
        </p:txBody>
      </p:sp>
      <p:pic>
        <p:nvPicPr>
          <p:cNvPr id="75778" name="Picture 4" descr="Ramon_Ll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6096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4175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2"/>
          <p:cNvSpPr txBox="1">
            <a:spLocks noChangeArrowheads="1"/>
          </p:cNvSpPr>
          <p:nvPr/>
        </p:nvSpPr>
        <p:spPr bwMode="auto">
          <a:xfrm>
            <a:off x="152400" y="5486400"/>
            <a:ext cx="891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800" b="1" dirty="0">
                <a:latin typeface="Rockwell" charset="0"/>
                <a:ea typeface="Rockwell" charset="0"/>
                <a:cs typeface="Rockwell" charset="0"/>
              </a:rPr>
              <a:t>Ars Magna </a:t>
            </a:r>
            <a:r>
              <a:rPr lang="ja-JP" altLang="en-US" sz="1800" b="1" dirty="0">
                <a:latin typeface="Rockwell" charset="0"/>
                <a:ea typeface="Rockwell" charset="0"/>
                <a:cs typeface="Rockwell" charset="0"/>
              </a:rPr>
              <a:t>‘</a:t>
            </a:r>
            <a:r>
              <a:rPr lang="en-US" altLang="ja-JP" sz="1800" b="1" dirty="0">
                <a:latin typeface="Rockwell" charset="0"/>
                <a:ea typeface="Rockwell" charset="0"/>
                <a:cs typeface="Rockwell" charset="0"/>
              </a:rPr>
              <a:t>The Great Art</a:t>
            </a:r>
            <a:r>
              <a:rPr lang="ja-JP" altLang="en-US" sz="1800" b="1" dirty="0">
                <a:latin typeface="Rockwell" charset="0"/>
                <a:ea typeface="Rockwell" charset="0"/>
                <a:cs typeface="Rockwell" charset="0"/>
              </a:rPr>
              <a:t>’</a:t>
            </a:r>
            <a:endParaRPr lang="en-US" altLang="ja-JP" sz="1800" b="1" dirty="0">
              <a:latin typeface="Rockwell" charset="0"/>
              <a:ea typeface="Rockwell" charset="0"/>
              <a:cs typeface="Rockwell" charset="0"/>
            </a:endParaRPr>
          </a:p>
          <a:p>
            <a:r>
              <a:rPr lang="en-US" altLang="en-US" sz="2000" dirty="0">
                <a:latin typeface="Rockwell" charset="0"/>
                <a:ea typeface="Rockwell" charset="0"/>
                <a:cs typeface="Rockwell" charset="0"/>
              </a:rPr>
              <a:t>Wheels on top of wheels containing letters and words symbolizing divine concepts. When moving the wheels, combinations of these concepts supposedly generate proofs of universal religious truths.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62270"/>
          </a:xfrm>
          <a:prstGeom prst="rect">
            <a:avLst/>
          </a:prstGeom>
        </p:spPr>
      </p:pic>
      <p:sp>
        <p:nvSpPr>
          <p:cNvPr id="5" name="TextBox 4"/>
          <p:cNvSpPr txBox="1"/>
          <p:nvPr/>
        </p:nvSpPr>
        <p:spPr>
          <a:xfrm>
            <a:off x="228600" y="6132804"/>
            <a:ext cx="8458200" cy="646331"/>
          </a:xfrm>
          <a:prstGeom prst="rect">
            <a:avLst/>
          </a:prstGeom>
          <a:noFill/>
        </p:spPr>
        <p:txBody>
          <a:bodyPr wrap="square" rtlCol="0">
            <a:spAutoFit/>
          </a:bodyPr>
          <a:lstStyle/>
          <a:p>
            <a:r>
              <a:rPr lang="en-US" sz="1800" i="1" dirty="0">
                <a:latin typeface="Rockwell" charset="0"/>
                <a:ea typeface="Rockwell" charset="0"/>
                <a:cs typeface="Rockwell" charset="0"/>
              </a:rPr>
              <a:t>Astronomical </a:t>
            </a:r>
            <a:r>
              <a:rPr lang="en-US" sz="1800" i="1" dirty="0" err="1">
                <a:latin typeface="Rockwell" charset="0"/>
                <a:ea typeface="Rockwell" charset="0"/>
                <a:cs typeface="Rockwell" charset="0"/>
              </a:rPr>
              <a:t>Vovelle</a:t>
            </a:r>
            <a:r>
              <a:rPr lang="en-US" sz="1800" dirty="0">
                <a:latin typeface="Rockwell" charset="0"/>
                <a:ea typeface="Rockwell" charset="0"/>
                <a:cs typeface="Rockwell" charset="0"/>
              </a:rPr>
              <a:t>, from Astronomical and Medical Miscellany, English, </a:t>
            </a:r>
            <a:r>
              <a:rPr lang="en-US" sz="1800" dirty="0" smtClean="0">
                <a:latin typeface="Rockwell" charset="0"/>
                <a:ea typeface="Rockwell" charset="0"/>
                <a:cs typeface="Rockwell" charset="0"/>
              </a:rPr>
              <a:t>approx. 1386</a:t>
            </a:r>
            <a:r>
              <a:rPr lang="en-US" sz="1800" dirty="0">
                <a:latin typeface="Rockwell" charset="0"/>
                <a:ea typeface="Rockwell" charset="0"/>
                <a:cs typeface="Rockwell" charset="0"/>
              </a:rPr>
              <a:t>. </a:t>
            </a:r>
          </a:p>
        </p:txBody>
      </p:sp>
    </p:spTree>
    <p:extLst>
      <p:ext uri="{BB962C8B-B14F-4D97-AF65-F5344CB8AC3E}">
        <p14:creationId xmlns:p14="http://schemas.microsoft.com/office/powerpoint/2010/main" val="169440783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emplate>Heart Drive:Applications:Microsoft Office 2004:Templates:Presentations:Designs:Blank Presentation</Template>
  <TotalTime>14416</TotalTime>
  <Words>1672</Words>
  <Application>Microsoft Macintosh PowerPoint</Application>
  <PresentationFormat>On-screen Show (4:3)</PresentationFormat>
  <Paragraphs>233</Paragraphs>
  <Slides>56</Slides>
  <Notes>43</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56</vt:i4>
      </vt:variant>
    </vt:vector>
  </HeadingPairs>
  <TitlesOfParts>
    <vt:vector size="76" baseType="lpstr">
      <vt:lpstr>Andale Mono</vt:lpstr>
      <vt:lpstr>Arial</vt:lpstr>
      <vt:lpstr>Avenir Heavy</vt:lpstr>
      <vt:lpstr>Calibri</vt:lpstr>
      <vt:lpstr>ＭＳ Ｐゴシック</vt:lpstr>
      <vt:lpstr>Osaka</vt:lpstr>
      <vt:lpstr>Rockwell</vt:lpstr>
      <vt:lpstr>Times</vt:lpstr>
      <vt:lpstr>Times New Roman</vt:lpstr>
      <vt:lpstr>Blank Presentation</vt:lpstr>
      <vt:lpstr>1_Blank Presentation</vt:lpstr>
      <vt:lpstr>1_Office Theme</vt:lpstr>
      <vt:lpstr>Office Theme</vt:lpstr>
      <vt:lpstr>2_Office Theme</vt:lpstr>
      <vt:lpstr>2_Blank Presentation</vt:lpstr>
      <vt:lpstr>3_Blank Presentation</vt:lpstr>
      <vt:lpstr>4_Blank Presentation</vt:lpstr>
      <vt:lpstr>5_Blank Presentation</vt:lpstr>
      <vt:lpstr>3_Office Theme</vt:lpstr>
      <vt:lpstr>4_Office Theme</vt:lpstr>
      <vt:lpstr> WELCOME Art7D 2020!  Lecture Attendance: Please get app from  arkaive.com Enrollment Code: GNQD   </vt:lpstr>
      <vt:lpstr> </vt:lpstr>
      <vt:lpstr>PowerPoint Presentation</vt:lpstr>
      <vt:lpstr>PowerPoint Presentation</vt:lpstr>
      <vt:lpstr>What is a Computer?  A general purpose machine, commonly consisting of digital circuitry, that accepts (inputs), stores, manipulates, and generates (outputs) data as numbers, text, graphics, voice, video files, or electrical signals, in accordance with instructions called a program.  http://www.businessdictionary.com</vt:lpstr>
      <vt:lpstr> </vt:lpstr>
      <vt:lpstr>PowerPoint Presentation</vt:lpstr>
      <vt:lpstr>Raymond Llull (1232 - 1315)</vt:lpstr>
      <vt:lpstr>PowerPoint Presentation</vt:lpstr>
      <vt:lpstr>Gottfried Wilhelm Leibniz (1646-1716)</vt:lpstr>
      <vt:lpstr>PowerPoint Presentation</vt:lpstr>
      <vt:lpstr>PowerPoint Presentation</vt:lpstr>
      <vt:lpstr>PowerPoint Presentation</vt:lpstr>
      <vt:lpstr>The Jacquard Loom (1801)</vt:lpstr>
      <vt:lpstr>Charles Babbage (1792 -1871) British professor of mathematics</vt:lpstr>
      <vt:lpstr>Ada Lovelace (1815-1852), “The First Computer Programmer”  English mathematician and writer</vt:lpstr>
      <vt:lpstr>George Boole (1815-1864)  English mathematician, philosopher and logician</vt:lpstr>
      <vt:lpstr>Claude Shannon (1916-2001)  American mathematician, electrical engineer, and cryptographer</vt:lpstr>
      <vt:lpstr>Alan M Turing (1912-1954) British Mathematician and Cryptographer</vt:lpstr>
      <vt:lpstr>PowerPoint Presentation</vt:lpstr>
      <vt:lpstr>Z3, ”The first automatic, program-controlled, fully functional, general purpose digital computer” by Konrad Zuse 1941, Germany</vt:lpstr>
      <vt:lpstr>ENIAC (Electronic Numerical Integrator and Computer) 1946 “The first general purpose computer”. 8 feet by 3 feet by 100 feet. University of Pennsylvania</vt:lpstr>
      <vt:lpstr>The ENIAC Programmers </vt:lpstr>
      <vt:lpstr>PowerPoint Presentation</vt:lpstr>
      <vt:lpstr>UNIVAC (Universal Automatic Computer) 1951 The first commercially available digital computer, 25 feet by 50 feet</vt:lpstr>
      <vt:lpstr>Grace Hopper 1906-1992</vt:lpstr>
      <vt:lpstr>Computer layers</vt:lpstr>
      <vt:lpstr>Douglas Engelbart (1925-2013),  Stanford Research Institute</vt:lpstr>
      <vt:lpstr>The Personal Computer </vt:lpstr>
      <vt:lpstr>The Personal Computer </vt:lpstr>
      <vt:lpstr>PowerPoint Presentation</vt:lpstr>
      <vt:lpstr>PowerPoint Presentation</vt:lpstr>
      <vt:lpstr>PowerPoint Presentation</vt:lpstr>
      <vt:lpstr>PowerPoint Presentation</vt:lpstr>
      <vt:lpstr>Biological Computer </vt:lpstr>
      <vt:lpstr>DNA Computer </vt:lpstr>
      <vt:lpstr>Quantum Computers</vt:lpstr>
      <vt:lpstr>Smartphones </vt:lpstr>
      <vt:lpstr>Smartphones </vt:lpstr>
      <vt:lpstr>PowerPoint Presentation</vt:lpstr>
      <vt:lpstr>What is the Internet?   A worldwide, publicly accessible series of interconnected computer networks </vt:lpstr>
      <vt:lpstr> </vt:lpstr>
      <vt:lpstr>Packet Switching, 1962</vt:lpstr>
      <vt:lpstr>PowerPoint Presentation</vt:lpstr>
      <vt:lpstr>PowerPoint Presentation</vt:lpstr>
      <vt:lpstr>PowerPoint Presentation</vt:lpstr>
      <vt:lpstr> </vt:lpstr>
      <vt:lpstr> </vt:lpstr>
      <vt:lpstr>Tim Berners-Lee (b. 1955)</vt:lpstr>
      <vt:lpstr>PowerPoint Presentation</vt:lpstr>
      <vt:lpstr>Memex (from As We May Think), Vanevar Bush 1945</vt:lpstr>
      <vt:lpstr>Theodore Nelson (b. 1937), Xanadu, 1963 (ongoing) Coined the word ‘Hypertext’.</vt:lpstr>
      <vt:lpstr>PowerPoint Presentation</vt:lpstr>
      <vt:lpstr>PowerPoint Presentation</vt:lpstr>
      <vt:lpstr>‘Web 2.0’ was coined in 1999.</vt:lpstr>
      <vt:lpstr>PowerPoint Presentation</vt:lpstr>
    </vt:vector>
  </TitlesOfParts>
  <Company>UCSB</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dc:title>
  <dc:creator>Lisa Jevbratt</dc:creator>
  <cp:lastModifiedBy>Microsoft Office User</cp:lastModifiedBy>
  <cp:revision>392</cp:revision>
  <dcterms:created xsi:type="dcterms:W3CDTF">2007-04-04T17:10:59Z</dcterms:created>
  <dcterms:modified xsi:type="dcterms:W3CDTF">2020-01-16T22:27:48Z</dcterms:modified>
</cp:coreProperties>
</file>