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heme/themeOverride2.xml" ContentType="application/vnd.openxmlformats-officedocument.themeOverride+xml"/>
  <Override PartName="/ppt/notesSlides/notesSlide4.xml" ContentType="application/vnd.openxmlformats-officedocument.presentationml.notesSlide+xml"/>
  <Override PartName="/ppt/theme/themeOverride3.xml" ContentType="application/vnd.openxmlformats-officedocument.themeOverride+xml"/>
  <Override PartName="/ppt/notesSlides/notesSlide5.xml" ContentType="application/vnd.openxmlformats-officedocument.presentationml.notesSlide+xml"/>
  <Override PartName="/ppt/theme/themeOverride4.xml" ContentType="application/vnd.openxmlformats-officedocument.themeOverride+xml"/>
  <Override PartName="/ppt/notesSlides/notesSlide6.xml" ContentType="application/vnd.openxmlformats-officedocument.presentationml.notesSlide+xml"/>
  <Override PartName="/ppt/theme/themeOverride5.xml" ContentType="application/vnd.openxmlformats-officedocument.themeOverride+xml"/>
  <Override PartName="/ppt/notesSlides/notesSlide7.xml" ContentType="application/vnd.openxmlformats-officedocument.presentationml.notesSlide+xml"/>
  <Override PartName="/ppt/theme/themeOverride6.xml" ContentType="application/vnd.openxmlformats-officedocument.themeOverride+xml"/>
  <Override PartName="/ppt/notesSlides/notesSlide8.xml" ContentType="application/vnd.openxmlformats-officedocument.presentationml.notesSlide+xml"/>
  <Override PartName="/ppt/theme/themeOverride7.xml" ContentType="application/vnd.openxmlformats-officedocument.themeOverride+xml"/>
  <Override PartName="/ppt/notesSlides/notesSlide9.xml" ContentType="application/vnd.openxmlformats-officedocument.presentationml.notesSlide+xml"/>
  <Override PartName="/ppt/theme/themeOverride8.xml" ContentType="application/vnd.openxmlformats-officedocument.themeOverride+xml"/>
  <Override PartName="/ppt/notesSlides/notesSlide10.xml" ContentType="application/vnd.openxmlformats-officedocument.presentationml.notesSlide+xml"/>
  <Override PartName="/ppt/theme/themeOverride9.xml" ContentType="application/vnd.openxmlformats-officedocument.themeOverride+xml"/>
  <Override PartName="/ppt/notesSlides/notesSlide11.xml" ContentType="application/vnd.openxmlformats-officedocument.presentationml.notesSlide+xml"/>
  <Override PartName="/ppt/theme/themeOverride10.xml" ContentType="application/vnd.openxmlformats-officedocument.themeOverride+xml"/>
  <Override PartName="/ppt/notesSlides/notesSlide12.xml" ContentType="application/vnd.openxmlformats-officedocument.presentationml.notesSlide+xml"/>
  <Override PartName="/ppt/theme/themeOverride11.xml" ContentType="application/vnd.openxmlformats-officedocument.themeOverride+xml"/>
  <Override PartName="/ppt/notesSlides/notesSlide13.xml" ContentType="application/vnd.openxmlformats-officedocument.presentationml.notesSlide+xml"/>
  <Override PartName="/ppt/theme/themeOverride12.xml" ContentType="application/vnd.openxmlformats-officedocument.themeOverride+xml"/>
  <Override PartName="/ppt/notesSlides/notesSlide14.xml" ContentType="application/vnd.openxmlformats-officedocument.presentationml.notesSlide+xml"/>
  <Override PartName="/ppt/theme/themeOverride13.xml" ContentType="application/vnd.openxmlformats-officedocument.themeOverride+xml"/>
  <Override PartName="/ppt/notesSlides/notesSlide15.xml" ContentType="application/vnd.openxmlformats-officedocument.presentationml.notesSlide+xml"/>
  <Override PartName="/ppt/theme/themeOverride14.xml" ContentType="application/vnd.openxmlformats-officedocument.themeOverr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heme/themeOverride15.xml" ContentType="application/vnd.openxmlformats-officedocument.themeOverride+xml"/>
  <Override PartName="/ppt/notesSlides/notesSlide18.xml" ContentType="application/vnd.openxmlformats-officedocument.presentationml.notesSlide+xml"/>
  <Override PartName="/ppt/theme/themeOverride16.xml" ContentType="application/vnd.openxmlformats-officedocument.themeOverr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8" r:id="rId1"/>
    <p:sldMasterId id="2147483720" r:id="rId2"/>
    <p:sldMasterId id="2147483840" r:id="rId3"/>
    <p:sldMasterId id="2147483852" r:id="rId4"/>
    <p:sldMasterId id="2147483876" r:id="rId5"/>
    <p:sldMasterId id="2147483900" r:id="rId6"/>
    <p:sldMasterId id="2147483924" r:id="rId7"/>
    <p:sldMasterId id="2147483936" r:id="rId8"/>
    <p:sldMasterId id="2147484020" r:id="rId9"/>
    <p:sldMasterId id="2147484032" r:id="rId10"/>
    <p:sldMasterId id="2147484044" r:id="rId11"/>
    <p:sldMasterId id="2147484056" r:id="rId12"/>
    <p:sldMasterId id="2147484068" r:id="rId13"/>
  </p:sldMasterIdLst>
  <p:notesMasterIdLst>
    <p:notesMasterId r:id="rId43"/>
  </p:notesMasterIdLst>
  <p:sldIdLst>
    <p:sldId id="341" r:id="rId14"/>
    <p:sldId id="258" r:id="rId15"/>
    <p:sldId id="336" r:id="rId16"/>
    <p:sldId id="335" r:id="rId17"/>
    <p:sldId id="340" r:id="rId18"/>
    <p:sldId id="334" r:id="rId19"/>
    <p:sldId id="302" r:id="rId20"/>
    <p:sldId id="263" r:id="rId21"/>
    <p:sldId id="259" r:id="rId22"/>
    <p:sldId id="279" r:id="rId23"/>
    <p:sldId id="287" r:id="rId24"/>
    <p:sldId id="288" r:id="rId25"/>
    <p:sldId id="289" r:id="rId26"/>
    <p:sldId id="290" r:id="rId27"/>
    <p:sldId id="291" r:id="rId28"/>
    <p:sldId id="292" r:id="rId29"/>
    <p:sldId id="293" r:id="rId30"/>
    <p:sldId id="294" r:id="rId31"/>
    <p:sldId id="280" r:id="rId32"/>
    <p:sldId id="282" r:id="rId33"/>
    <p:sldId id="264" r:id="rId34"/>
    <p:sldId id="265" r:id="rId35"/>
    <p:sldId id="303" r:id="rId36"/>
    <p:sldId id="286" r:id="rId37"/>
    <p:sldId id="337" r:id="rId38"/>
    <p:sldId id="338" r:id="rId39"/>
    <p:sldId id="333" r:id="rId40"/>
    <p:sldId id="262" r:id="rId41"/>
    <p:sldId id="312" r:id="rId4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060"/>
    <p:restoredTop sz="94743"/>
  </p:normalViewPr>
  <p:slideViewPr>
    <p:cSldViewPr snapToGrid="0" snapToObjects="1">
      <p:cViewPr varScale="1">
        <p:scale>
          <a:sx n="129" d="100"/>
          <a:sy n="129" d="100"/>
        </p:scale>
        <p:origin x="208" y="27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496"/>
    </p:cViewPr>
  </p:sorter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theme" Target="theme/theme1.xml"/><Relationship Id="rId47" Type="http://schemas.openxmlformats.org/officeDocument/2006/relationships/tableStyles" Target="tableStyles.xml"/><Relationship Id="rId20" Type="http://schemas.openxmlformats.org/officeDocument/2006/relationships/slide" Target="slides/slide7.xml"/><Relationship Id="rId21" Type="http://schemas.openxmlformats.org/officeDocument/2006/relationships/slide" Target="slides/slide8.xml"/><Relationship Id="rId22" Type="http://schemas.openxmlformats.org/officeDocument/2006/relationships/slide" Target="slides/slide9.xml"/><Relationship Id="rId23" Type="http://schemas.openxmlformats.org/officeDocument/2006/relationships/slide" Target="slides/slide10.xml"/><Relationship Id="rId24" Type="http://schemas.openxmlformats.org/officeDocument/2006/relationships/slide" Target="slides/slide11.xml"/><Relationship Id="rId25" Type="http://schemas.openxmlformats.org/officeDocument/2006/relationships/slide" Target="slides/slide12.xml"/><Relationship Id="rId26" Type="http://schemas.openxmlformats.org/officeDocument/2006/relationships/slide" Target="slides/slide13.xml"/><Relationship Id="rId27" Type="http://schemas.openxmlformats.org/officeDocument/2006/relationships/slide" Target="slides/slide14.xml"/><Relationship Id="rId28" Type="http://schemas.openxmlformats.org/officeDocument/2006/relationships/slide" Target="slides/slide15.xml"/><Relationship Id="rId29" Type="http://schemas.openxmlformats.org/officeDocument/2006/relationships/slide" Target="slides/slide16.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30" Type="http://schemas.openxmlformats.org/officeDocument/2006/relationships/slide" Target="slides/slide17.xml"/><Relationship Id="rId31" Type="http://schemas.openxmlformats.org/officeDocument/2006/relationships/slide" Target="slides/slide18.xml"/><Relationship Id="rId32" Type="http://schemas.openxmlformats.org/officeDocument/2006/relationships/slide" Target="slides/slide19.xml"/><Relationship Id="rId9" Type="http://schemas.openxmlformats.org/officeDocument/2006/relationships/slideMaster" Target="slideMasters/slideMaster9.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33" Type="http://schemas.openxmlformats.org/officeDocument/2006/relationships/slide" Target="slides/slide20.xml"/><Relationship Id="rId34" Type="http://schemas.openxmlformats.org/officeDocument/2006/relationships/slide" Target="slides/slide21.xml"/><Relationship Id="rId35" Type="http://schemas.openxmlformats.org/officeDocument/2006/relationships/slide" Target="slides/slide22.xml"/><Relationship Id="rId36" Type="http://schemas.openxmlformats.org/officeDocument/2006/relationships/slide" Target="slides/slide23.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 Id="rId13" Type="http://schemas.openxmlformats.org/officeDocument/2006/relationships/slideMaster" Target="slideMasters/slideMaster13.xml"/><Relationship Id="rId14" Type="http://schemas.openxmlformats.org/officeDocument/2006/relationships/slide" Target="slides/slide1.xml"/><Relationship Id="rId15" Type="http://schemas.openxmlformats.org/officeDocument/2006/relationships/slide" Target="slides/slide2.xml"/><Relationship Id="rId16" Type="http://schemas.openxmlformats.org/officeDocument/2006/relationships/slide" Target="slides/slide3.xml"/><Relationship Id="rId17" Type="http://schemas.openxmlformats.org/officeDocument/2006/relationships/slide" Target="slides/slide4.xml"/><Relationship Id="rId18" Type="http://schemas.openxmlformats.org/officeDocument/2006/relationships/slide" Target="slides/slide5.xml"/><Relationship Id="rId19" Type="http://schemas.openxmlformats.org/officeDocument/2006/relationships/slide" Target="slides/slide6.xml"/><Relationship Id="rId37" Type="http://schemas.openxmlformats.org/officeDocument/2006/relationships/slide" Target="slides/slide24.xml"/><Relationship Id="rId38" Type="http://schemas.openxmlformats.org/officeDocument/2006/relationships/slide" Target="slides/slide25.xml"/><Relationship Id="rId39" Type="http://schemas.openxmlformats.org/officeDocument/2006/relationships/slide" Target="slides/slide26.xml"/><Relationship Id="rId40" Type="http://schemas.openxmlformats.org/officeDocument/2006/relationships/slide" Target="slides/slide27.xml"/><Relationship Id="rId41" Type="http://schemas.openxmlformats.org/officeDocument/2006/relationships/slide" Target="slides/slide28.xml"/><Relationship Id="rId42" Type="http://schemas.openxmlformats.org/officeDocument/2006/relationships/slide" Target="slides/slide29.xml"/><Relationship Id="rId43" Type="http://schemas.openxmlformats.org/officeDocument/2006/relationships/notesMaster" Target="notesMasters/notesMaster1.xml"/><Relationship Id="rId44" Type="http://schemas.openxmlformats.org/officeDocument/2006/relationships/presProps" Target="presProps.xml"/><Relationship Id="rId4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3294BF6-8E46-DC4F-8213-355BADE5F788}" type="datetimeFigureOut">
              <a:rPr lang="en-US" smtClean="0"/>
              <a:t>2/6/20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001B813-2322-5044-8D72-18C22AC7AD1B}" type="slidenum">
              <a:rPr lang="en-US" smtClean="0"/>
              <a:t>‹#›</a:t>
            </a:fld>
            <a:endParaRPr lang="en-US"/>
          </a:p>
        </p:txBody>
      </p:sp>
    </p:spTree>
    <p:extLst>
      <p:ext uri="{BB962C8B-B14F-4D97-AF65-F5344CB8AC3E}">
        <p14:creationId xmlns:p14="http://schemas.microsoft.com/office/powerpoint/2010/main" val="232592531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2AF6CD1D-2D57-9C4E-90AE-E3716B0F363C}" type="slidenum">
              <a:rPr lang="en-US">
                <a:solidFill>
                  <a:prstClr val="black"/>
                </a:solidFill>
              </a:rPr>
              <a:pPr>
                <a:defRPr/>
              </a:pPr>
              <a:t>3</a:t>
            </a:fld>
            <a:endParaRPr lang="en-US">
              <a:solidFill>
                <a:prstClr val="black"/>
              </a:solidFill>
            </a:endParaRPr>
          </a:p>
        </p:txBody>
      </p:sp>
      <p:sp>
        <p:nvSpPr>
          <p:cNvPr id="26626"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26627" name="Rectangle 3"/>
          <p:cNvSpPr>
            <a:spLocks noGrp="1" noChangeArrowheads="1"/>
          </p:cNvSpPr>
          <p:nvPr>
            <p:ph type="body" idx="1"/>
          </p:nvPr>
        </p:nvSpPr>
        <p:spPr>
          <a:xfrm>
            <a:off x="914400" y="6262688"/>
            <a:ext cx="1195388" cy="274637"/>
          </a:xfrm>
          <a:solidFill>
            <a:srgbClr val="FFFFFF"/>
          </a:solidFill>
          <a:ln>
            <a:solidFill>
              <a:srgbClr val="000000"/>
            </a:solidFill>
            <a:miter lim="800000"/>
            <a:headEnd/>
            <a:tailEnd/>
          </a:ln>
        </p:spPr>
        <p:txBody>
          <a:bodyPr/>
          <a:lstStyle/>
          <a:p>
            <a:pPr eaLnBrk="1" hangingPunct="1">
              <a:defRPr/>
            </a:pPr>
            <a:endParaRPr lang="en-US" smtClean="0">
              <a:cs typeface="+mn-cs"/>
            </a:endParaRPr>
          </a:p>
        </p:txBody>
      </p:sp>
    </p:spTree>
    <p:extLst>
      <p:ext uri="{BB962C8B-B14F-4D97-AF65-F5344CB8AC3E}">
        <p14:creationId xmlns:p14="http://schemas.microsoft.com/office/powerpoint/2010/main" val="7213858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1656518-549C-9549-867C-D4093C643004}" type="slidenum">
              <a:rPr lang="en-US">
                <a:solidFill>
                  <a:prstClr val="black"/>
                </a:solidFill>
              </a:rPr>
              <a:pPr>
                <a:defRPr/>
              </a:pPr>
              <a:t>16</a:t>
            </a:fld>
            <a:endParaRPr lang="en-US">
              <a:solidFill>
                <a:prstClr val="black"/>
              </a:solidFill>
            </a:endParaRPr>
          </a:p>
        </p:txBody>
      </p:sp>
      <p:sp>
        <p:nvSpPr>
          <p:cNvPr id="163842" name="Rectangle 1026"/>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63843" name="Rectangle 1027"/>
          <p:cNvSpPr>
            <a:spLocks noGrp="1" noChangeArrowheads="1"/>
          </p:cNvSpPr>
          <p:nvPr>
            <p:ph type="body" idx="1"/>
          </p:nvPr>
        </p:nvSpPr>
        <p:spPr>
          <a:xfrm>
            <a:off x="914400" y="6262688"/>
            <a:ext cx="1195388" cy="274637"/>
          </a:xfrm>
        </p:spPr>
        <p:txBody>
          <a:bodyPr/>
          <a:lstStyle/>
          <a:p>
            <a:pPr eaLnBrk="1" hangingPunct="1">
              <a:defRPr/>
            </a:pPr>
            <a:endParaRPr lang="en-US" smtClean="0">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1656518-549C-9549-867C-D4093C643004}" type="slidenum">
              <a:rPr lang="en-US">
                <a:solidFill>
                  <a:prstClr val="black"/>
                </a:solidFill>
              </a:rPr>
              <a:pPr>
                <a:defRPr/>
              </a:pPr>
              <a:t>17</a:t>
            </a:fld>
            <a:endParaRPr lang="en-US">
              <a:solidFill>
                <a:prstClr val="black"/>
              </a:solidFill>
            </a:endParaRPr>
          </a:p>
        </p:txBody>
      </p:sp>
      <p:sp>
        <p:nvSpPr>
          <p:cNvPr id="163842" name="Rectangle 1026"/>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63843" name="Rectangle 1027"/>
          <p:cNvSpPr>
            <a:spLocks noGrp="1" noChangeArrowheads="1"/>
          </p:cNvSpPr>
          <p:nvPr>
            <p:ph type="body" idx="1"/>
          </p:nvPr>
        </p:nvSpPr>
        <p:spPr>
          <a:xfrm>
            <a:off x="914400" y="6262688"/>
            <a:ext cx="1195388" cy="274637"/>
          </a:xfrm>
        </p:spPr>
        <p:txBody>
          <a:bodyPr/>
          <a:lstStyle/>
          <a:p>
            <a:pPr eaLnBrk="1" hangingPunct="1">
              <a:defRPr/>
            </a:pPr>
            <a:endParaRPr lang="en-US" smtClean="0">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1656518-549C-9549-867C-D4093C643004}" type="slidenum">
              <a:rPr lang="en-US">
                <a:solidFill>
                  <a:prstClr val="black"/>
                </a:solidFill>
              </a:rPr>
              <a:pPr>
                <a:defRPr/>
              </a:pPr>
              <a:t>18</a:t>
            </a:fld>
            <a:endParaRPr lang="en-US">
              <a:solidFill>
                <a:prstClr val="black"/>
              </a:solidFill>
            </a:endParaRPr>
          </a:p>
        </p:txBody>
      </p:sp>
      <p:sp>
        <p:nvSpPr>
          <p:cNvPr id="163842" name="Rectangle 1026"/>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63843" name="Rectangle 1027"/>
          <p:cNvSpPr>
            <a:spLocks noGrp="1" noChangeArrowheads="1"/>
          </p:cNvSpPr>
          <p:nvPr>
            <p:ph type="body" idx="1"/>
          </p:nvPr>
        </p:nvSpPr>
        <p:spPr>
          <a:xfrm>
            <a:off x="914400" y="6262688"/>
            <a:ext cx="1195388" cy="274637"/>
          </a:xfrm>
        </p:spPr>
        <p:txBody>
          <a:bodyPr/>
          <a:lstStyle/>
          <a:p>
            <a:pPr eaLnBrk="1" hangingPunct="1">
              <a:defRPr/>
            </a:pPr>
            <a:endParaRPr lang="en-US" smtClean="0">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1F4A023-060A-1E41-BD62-B03CEB86B3B0}" type="slidenum">
              <a:rPr lang="en-US">
                <a:solidFill>
                  <a:prstClr val="black"/>
                </a:solidFill>
              </a:rPr>
              <a:pPr>
                <a:defRPr/>
              </a:pPr>
              <a:t>19</a:t>
            </a:fld>
            <a:endParaRPr lang="en-US">
              <a:solidFill>
                <a:prstClr val="black"/>
              </a:solidFill>
            </a:endParaRPr>
          </a:p>
        </p:txBody>
      </p:sp>
      <p:sp>
        <p:nvSpPr>
          <p:cNvPr id="163842" name="Rectangle 1026"/>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63843" name="Rectangle 1027"/>
          <p:cNvSpPr>
            <a:spLocks noGrp="1" noChangeArrowheads="1"/>
          </p:cNvSpPr>
          <p:nvPr>
            <p:ph type="body" idx="1"/>
          </p:nvPr>
        </p:nvSpPr>
        <p:spPr>
          <a:xfrm>
            <a:off x="914400" y="6262688"/>
            <a:ext cx="1195388" cy="274637"/>
          </a:xfrm>
        </p:spPr>
        <p:txBody>
          <a:bodyPr/>
          <a:lstStyle/>
          <a:p>
            <a:pPr eaLnBrk="1" hangingPunct="1">
              <a:defRPr/>
            </a:pPr>
            <a:endParaRPr lang="en-US" smtClean="0">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743FFD8-7BB9-8645-B104-58E2EA39E75E}" type="slidenum">
              <a:rPr lang="en-US">
                <a:solidFill>
                  <a:prstClr val="black"/>
                </a:solidFill>
              </a:rPr>
              <a:pPr>
                <a:defRPr/>
              </a:pPr>
              <a:t>20</a:t>
            </a:fld>
            <a:endParaRPr lang="en-US">
              <a:solidFill>
                <a:prstClr val="black"/>
              </a:solidFill>
            </a:endParaRPr>
          </a:p>
        </p:txBody>
      </p:sp>
      <p:sp>
        <p:nvSpPr>
          <p:cNvPr id="163842" name="Rectangle 1026"/>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63843" name="Rectangle 1027"/>
          <p:cNvSpPr>
            <a:spLocks noGrp="1" noChangeArrowheads="1"/>
          </p:cNvSpPr>
          <p:nvPr>
            <p:ph type="body" idx="1"/>
          </p:nvPr>
        </p:nvSpPr>
        <p:spPr>
          <a:xfrm>
            <a:off x="914400" y="6262688"/>
            <a:ext cx="1195388" cy="274637"/>
          </a:xfrm>
        </p:spPr>
        <p:txBody>
          <a:bodyPr/>
          <a:lstStyle/>
          <a:p>
            <a:pPr eaLnBrk="1" hangingPunct="1">
              <a:defRPr/>
            </a:pPr>
            <a:endParaRPr lang="en-US" smtClean="0">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3728DDD-837C-4D4D-9EC4-84A8648E046C}" type="slidenum">
              <a:rPr lang="en-US">
                <a:solidFill>
                  <a:prstClr val="black"/>
                </a:solidFill>
              </a:rPr>
              <a:pPr>
                <a:defRPr/>
              </a:pPr>
              <a:t>21</a:t>
            </a:fld>
            <a:endParaRPr lang="en-US">
              <a:solidFill>
                <a:prstClr val="black"/>
              </a:solidFill>
            </a:endParaRPr>
          </a:p>
        </p:txBody>
      </p:sp>
      <p:sp>
        <p:nvSpPr>
          <p:cNvPr id="163842" name="Rectangle 1026"/>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63843" name="Rectangle 1027"/>
          <p:cNvSpPr>
            <a:spLocks noGrp="1" noChangeArrowheads="1"/>
          </p:cNvSpPr>
          <p:nvPr>
            <p:ph type="body" idx="1"/>
          </p:nvPr>
        </p:nvSpPr>
        <p:spPr>
          <a:xfrm>
            <a:off x="914400" y="6262688"/>
            <a:ext cx="1195388" cy="274637"/>
          </a:xfrm>
        </p:spPr>
        <p:txBody>
          <a:bodyPr/>
          <a:lstStyle/>
          <a:p>
            <a:pPr eaLnBrk="1" hangingPunct="1">
              <a:defRPr/>
            </a:pPr>
            <a:endParaRPr lang="en-US" smtClean="0">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1656518-549C-9549-867C-D4093C643004}" type="slidenum">
              <a:rPr lang="en-US">
                <a:solidFill>
                  <a:prstClr val="black"/>
                </a:solidFill>
              </a:rPr>
              <a:pPr>
                <a:defRPr/>
              </a:pPr>
              <a:t>22</a:t>
            </a:fld>
            <a:endParaRPr lang="en-US">
              <a:solidFill>
                <a:prstClr val="black"/>
              </a:solidFill>
            </a:endParaRPr>
          </a:p>
        </p:txBody>
      </p:sp>
      <p:sp>
        <p:nvSpPr>
          <p:cNvPr id="163842" name="Rectangle 1026"/>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63843" name="Rectangle 1027"/>
          <p:cNvSpPr>
            <a:spLocks noGrp="1" noChangeArrowheads="1"/>
          </p:cNvSpPr>
          <p:nvPr>
            <p:ph type="body" idx="1"/>
          </p:nvPr>
        </p:nvSpPr>
        <p:spPr>
          <a:xfrm>
            <a:off x="914400" y="6262688"/>
            <a:ext cx="1195388" cy="274637"/>
          </a:xfrm>
        </p:spPr>
        <p:txBody>
          <a:bodyPr/>
          <a:lstStyle/>
          <a:p>
            <a:pPr eaLnBrk="1" hangingPunct="1">
              <a:defRPr/>
            </a:pPr>
            <a:endParaRPr lang="en-US" smtClean="0">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F1F00646-AEA7-1C4D-8FAC-1459EC3CD717}" type="slidenum">
              <a:rPr lang="en-US">
                <a:solidFill>
                  <a:prstClr val="black"/>
                </a:solidFill>
              </a:rPr>
              <a:pPr>
                <a:defRPr/>
              </a:pPr>
              <a:t>24</a:t>
            </a:fld>
            <a:endParaRPr lang="en-US" dirty="0">
              <a:solidFill>
                <a:prstClr val="black"/>
              </a:solidFill>
            </a:endParaRPr>
          </a:p>
        </p:txBody>
      </p:sp>
      <p:sp>
        <p:nvSpPr>
          <p:cNvPr id="65538"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65539" name="Rectangle 3"/>
          <p:cNvSpPr>
            <a:spLocks noGrp="1" noChangeArrowheads="1"/>
          </p:cNvSpPr>
          <p:nvPr>
            <p:ph type="body" idx="1"/>
          </p:nvPr>
        </p:nvSpPr>
        <p:spPr>
          <a:xfrm>
            <a:off x="914400" y="6262688"/>
            <a:ext cx="1195388" cy="274637"/>
          </a:xfrm>
          <a:solidFill>
            <a:srgbClr val="FFFFFF"/>
          </a:solidFill>
          <a:ln>
            <a:solidFill>
              <a:srgbClr val="000000"/>
            </a:solidFill>
            <a:miter lim="800000"/>
            <a:headEnd/>
            <a:tailEnd/>
          </a:ln>
        </p:spPr>
        <p:txBody>
          <a:bodyPr/>
          <a:lstStyle/>
          <a:p>
            <a:pPr eaLnBrk="1" hangingPunct="1">
              <a:defRPr/>
            </a:pPr>
            <a:endParaRPr lang="en-US" dirty="0" smtClean="0">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BE80C32-B0F7-9B45-89F0-6811DD1DA00D}" type="slidenum">
              <a:rPr lang="en-US">
                <a:solidFill>
                  <a:prstClr val="black"/>
                </a:solidFill>
              </a:rPr>
              <a:pPr>
                <a:defRPr/>
              </a:pPr>
              <a:t>25</a:t>
            </a:fld>
            <a:endParaRPr lang="en-US">
              <a:solidFill>
                <a:prstClr val="black"/>
              </a:solidFill>
            </a:endParaRPr>
          </a:p>
        </p:txBody>
      </p:sp>
      <p:sp>
        <p:nvSpPr>
          <p:cNvPr id="10649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06499" name="Rectangle 3"/>
          <p:cNvSpPr>
            <a:spLocks noGrp="1" noChangeArrowheads="1"/>
          </p:cNvSpPr>
          <p:nvPr>
            <p:ph type="body" idx="1"/>
          </p:nvPr>
        </p:nvSpPr>
        <p:spPr>
          <a:xfrm>
            <a:off x="914400" y="6262688"/>
            <a:ext cx="1195388" cy="274637"/>
          </a:xfrm>
        </p:spPr>
        <p:txBody>
          <a:bodyPr/>
          <a:lstStyle/>
          <a:p>
            <a:pPr eaLnBrk="1" hangingPunct="1">
              <a:defRPr/>
            </a:pPr>
            <a:endParaRPr lang="en-US" smtClean="0">
              <a:cs typeface="+mn-cs"/>
            </a:endParaRPr>
          </a:p>
        </p:txBody>
      </p:sp>
    </p:spTree>
    <p:extLst>
      <p:ext uri="{BB962C8B-B14F-4D97-AF65-F5344CB8AC3E}">
        <p14:creationId xmlns:p14="http://schemas.microsoft.com/office/powerpoint/2010/main" val="9364493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6F73320B-B1F4-5B41-8D83-B50742DB60AA}" type="slidenum">
              <a:rPr lang="en-US">
                <a:solidFill>
                  <a:prstClr val="black"/>
                </a:solidFill>
              </a:rPr>
              <a:pPr>
                <a:defRPr/>
              </a:pPr>
              <a:t>26</a:t>
            </a:fld>
            <a:endParaRPr lang="en-US">
              <a:solidFill>
                <a:prstClr val="black"/>
              </a:solidFill>
            </a:endParaRPr>
          </a:p>
        </p:txBody>
      </p:sp>
      <p:sp>
        <p:nvSpPr>
          <p:cNvPr id="1095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09571" name="Rectangle 3"/>
          <p:cNvSpPr>
            <a:spLocks noGrp="1" noChangeArrowheads="1"/>
          </p:cNvSpPr>
          <p:nvPr>
            <p:ph type="body" idx="1"/>
          </p:nvPr>
        </p:nvSpPr>
        <p:spPr>
          <a:xfrm>
            <a:off x="914400" y="6262688"/>
            <a:ext cx="1195388" cy="274637"/>
          </a:xfrm>
        </p:spPr>
        <p:txBody>
          <a:bodyPr/>
          <a:lstStyle/>
          <a:p>
            <a:pPr eaLnBrk="1" hangingPunct="1">
              <a:defRPr/>
            </a:pPr>
            <a:endParaRPr lang="en-US" smtClean="0">
              <a:cs typeface="+mn-cs"/>
            </a:endParaRPr>
          </a:p>
        </p:txBody>
      </p:sp>
    </p:spTree>
    <p:extLst>
      <p:ext uri="{BB962C8B-B14F-4D97-AF65-F5344CB8AC3E}">
        <p14:creationId xmlns:p14="http://schemas.microsoft.com/office/powerpoint/2010/main" val="13785972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2F3C09EA-F51E-7842-A8B7-B8BFE67422C4}" type="slidenum">
              <a:rPr lang="en-US">
                <a:solidFill>
                  <a:prstClr val="black"/>
                </a:solidFill>
              </a:rPr>
              <a:pPr>
                <a:defRPr/>
              </a:pPr>
              <a:t>6</a:t>
            </a:fld>
            <a:endParaRPr lang="en-US">
              <a:solidFill>
                <a:prstClr val="black"/>
              </a:solidFill>
            </a:endParaRPr>
          </a:p>
        </p:txBody>
      </p:sp>
      <p:sp>
        <p:nvSpPr>
          <p:cNvPr id="46082"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46083" name="Rectangle 3"/>
          <p:cNvSpPr>
            <a:spLocks noGrp="1" noChangeArrowheads="1"/>
          </p:cNvSpPr>
          <p:nvPr>
            <p:ph type="body" idx="1"/>
          </p:nvPr>
        </p:nvSpPr>
        <p:spPr>
          <a:xfrm>
            <a:off x="914400" y="6262688"/>
            <a:ext cx="1195388" cy="274637"/>
          </a:xfrm>
          <a:solidFill>
            <a:srgbClr val="FFFFFF"/>
          </a:solidFill>
          <a:ln>
            <a:solidFill>
              <a:srgbClr val="000000"/>
            </a:solidFill>
            <a:miter lim="800000"/>
            <a:headEnd/>
            <a:tailEnd/>
          </a:ln>
        </p:spPr>
        <p:txBody>
          <a:bodyPr/>
          <a:lstStyle/>
          <a:p>
            <a:pPr eaLnBrk="1" hangingPunct="1">
              <a:defRPr/>
            </a:pPr>
            <a:endParaRPr lang="en-US" smtClean="0">
              <a:cs typeface="+mn-cs"/>
            </a:endParaRPr>
          </a:p>
        </p:txBody>
      </p:sp>
    </p:spTree>
    <p:extLst>
      <p:ext uri="{BB962C8B-B14F-4D97-AF65-F5344CB8AC3E}">
        <p14:creationId xmlns:p14="http://schemas.microsoft.com/office/powerpoint/2010/main" val="16637845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01B813-2322-5044-8D72-18C22AC7AD1B}" type="slidenum">
              <a:rPr lang="en-US" smtClean="0"/>
              <a:t>29</a:t>
            </a:fld>
            <a:endParaRPr lang="en-US"/>
          </a:p>
        </p:txBody>
      </p:sp>
    </p:spTree>
    <p:extLst>
      <p:ext uri="{BB962C8B-B14F-4D97-AF65-F5344CB8AC3E}">
        <p14:creationId xmlns:p14="http://schemas.microsoft.com/office/powerpoint/2010/main" val="8358268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ABFE53F-E5C6-C748-885D-B1CF3D2D25CD}" type="slidenum">
              <a:rPr lang="en-US">
                <a:solidFill>
                  <a:prstClr val="black"/>
                </a:solidFill>
              </a:rPr>
              <a:pPr>
                <a:defRPr/>
              </a:pPr>
              <a:t>9</a:t>
            </a:fld>
            <a:endParaRPr lang="en-US">
              <a:solidFill>
                <a:prstClr val="black"/>
              </a:solidFill>
            </a:endParaRPr>
          </a:p>
        </p:txBody>
      </p:sp>
      <p:sp>
        <p:nvSpPr>
          <p:cNvPr id="163842" name="Rectangle 1026"/>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63843" name="Rectangle 1027"/>
          <p:cNvSpPr>
            <a:spLocks noGrp="1" noChangeArrowheads="1"/>
          </p:cNvSpPr>
          <p:nvPr>
            <p:ph type="body" idx="1"/>
          </p:nvPr>
        </p:nvSpPr>
        <p:spPr>
          <a:xfrm>
            <a:off x="914400" y="6262688"/>
            <a:ext cx="1195388" cy="274637"/>
          </a:xfrm>
        </p:spPr>
        <p:txBody>
          <a:bodyPr/>
          <a:lstStyle/>
          <a:p>
            <a:pPr eaLnBrk="1" hangingPunct="1">
              <a:defRPr/>
            </a:pPr>
            <a:endParaRPr lang="en-US" smtClean="0">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62DE7BA8-882A-A34C-8D07-795F9C1AD65C}" type="slidenum">
              <a:rPr lang="en-US">
                <a:solidFill>
                  <a:prstClr val="black"/>
                </a:solidFill>
              </a:rPr>
              <a:pPr>
                <a:defRPr/>
              </a:pPr>
              <a:t>10</a:t>
            </a:fld>
            <a:endParaRPr lang="en-US" dirty="0">
              <a:solidFill>
                <a:prstClr val="black"/>
              </a:solidFill>
            </a:endParaRPr>
          </a:p>
        </p:txBody>
      </p:sp>
      <p:sp>
        <p:nvSpPr>
          <p:cNvPr id="19458"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19459" name="Rectangle 3"/>
          <p:cNvSpPr>
            <a:spLocks noGrp="1" noChangeArrowheads="1"/>
          </p:cNvSpPr>
          <p:nvPr>
            <p:ph type="body" idx="1"/>
          </p:nvPr>
        </p:nvSpPr>
        <p:spPr>
          <a:xfrm>
            <a:off x="914400" y="6262688"/>
            <a:ext cx="1195388" cy="274637"/>
          </a:xfrm>
          <a:solidFill>
            <a:srgbClr val="FFFFFF"/>
          </a:solidFill>
          <a:ln>
            <a:solidFill>
              <a:srgbClr val="000000"/>
            </a:solidFill>
            <a:miter lim="800000"/>
            <a:headEnd/>
            <a:tailEnd/>
          </a:ln>
        </p:spPr>
        <p:txBody>
          <a:bodyPr/>
          <a:lstStyle/>
          <a:p>
            <a:pPr eaLnBrk="1" hangingPunct="1">
              <a:defRPr/>
            </a:pPr>
            <a:endParaRPr lang="en-US" dirty="0" smtClean="0">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1656518-549C-9549-867C-D4093C643004}" type="slidenum">
              <a:rPr lang="en-US">
                <a:solidFill>
                  <a:prstClr val="black"/>
                </a:solidFill>
              </a:rPr>
              <a:pPr>
                <a:defRPr/>
              </a:pPr>
              <a:t>11</a:t>
            </a:fld>
            <a:endParaRPr lang="en-US">
              <a:solidFill>
                <a:prstClr val="black"/>
              </a:solidFill>
            </a:endParaRPr>
          </a:p>
        </p:txBody>
      </p:sp>
      <p:sp>
        <p:nvSpPr>
          <p:cNvPr id="163842" name="Rectangle 1026"/>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63843" name="Rectangle 1027"/>
          <p:cNvSpPr>
            <a:spLocks noGrp="1" noChangeArrowheads="1"/>
          </p:cNvSpPr>
          <p:nvPr>
            <p:ph type="body" idx="1"/>
          </p:nvPr>
        </p:nvSpPr>
        <p:spPr>
          <a:xfrm>
            <a:off x="914400" y="6262688"/>
            <a:ext cx="1195388" cy="274637"/>
          </a:xfrm>
        </p:spPr>
        <p:txBody>
          <a:bodyPr/>
          <a:lstStyle/>
          <a:p>
            <a:pPr eaLnBrk="1" hangingPunct="1">
              <a:defRPr/>
            </a:pPr>
            <a:endParaRPr lang="en-US" smtClean="0">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1656518-549C-9549-867C-D4093C643004}" type="slidenum">
              <a:rPr lang="en-US">
                <a:solidFill>
                  <a:prstClr val="black"/>
                </a:solidFill>
              </a:rPr>
              <a:pPr>
                <a:defRPr/>
              </a:pPr>
              <a:t>12</a:t>
            </a:fld>
            <a:endParaRPr lang="en-US">
              <a:solidFill>
                <a:prstClr val="black"/>
              </a:solidFill>
            </a:endParaRPr>
          </a:p>
        </p:txBody>
      </p:sp>
      <p:sp>
        <p:nvSpPr>
          <p:cNvPr id="163842" name="Rectangle 1026"/>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63843" name="Rectangle 1027"/>
          <p:cNvSpPr>
            <a:spLocks noGrp="1" noChangeArrowheads="1"/>
          </p:cNvSpPr>
          <p:nvPr>
            <p:ph type="body" idx="1"/>
          </p:nvPr>
        </p:nvSpPr>
        <p:spPr>
          <a:xfrm>
            <a:off x="914400" y="6262688"/>
            <a:ext cx="1195388" cy="274637"/>
          </a:xfrm>
        </p:spPr>
        <p:txBody>
          <a:bodyPr/>
          <a:lstStyle/>
          <a:p>
            <a:pPr eaLnBrk="1" hangingPunct="1">
              <a:defRPr/>
            </a:pPr>
            <a:endParaRPr lang="en-US" smtClean="0">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1656518-549C-9549-867C-D4093C643004}" type="slidenum">
              <a:rPr lang="en-US">
                <a:solidFill>
                  <a:prstClr val="black"/>
                </a:solidFill>
              </a:rPr>
              <a:pPr>
                <a:defRPr/>
              </a:pPr>
              <a:t>13</a:t>
            </a:fld>
            <a:endParaRPr lang="en-US">
              <a:solidFill>
                <a:prstClr val="black"/>
              </a:solidFill>
            </a:endParaRPr>
          </a:p>
        </p:txBody>
      </p:sp>
      <p:sp>
        <p:nvSpPr>
          <p:cNvPr id="163842" name="Rectangle 1026"/>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63843" name="Rectangle 1027"/>
          <p:cNvSpPr>
            <a:spLocks noGrp="1" noChangeArrowheads="1"/>
          </p:cNvSpPr>
          <p:nvPr>
            <p:ph type="body" idx="1"/>
          </p:nvPr>
        </p:nvSpPr>
        <p:spPr>
          <a:xfrm>
            <a:off x="914400" y="6262688"/>
            <a:ext cx="1195388" cy="274637"/>
          </a:xfrm>
        </p:spPr>
        <p:txBody>
          <a:bodyPr/>
          <a:lstStyle/>
          <a:p>
            <a:pPr eaLnBrk="1" hangingPunct="1">
              <a:defRPr/>
            </a:pPr>
            <a:endParaRPr lang="en-US" smtClean="0">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1656518-549C-9549-867C-D4093C643004}" type="slidenum">
              <a:rPr lang="en-US">
                <a:solidFill>
                  <a:prstClr val="black"/>
                </a:solidFill>
              </a:rPr>
              <a:pPr>
                <a:defRPr/>
              </a:pPr>
              <a:t>14</a:t>
            </a:fld>
            <a:endParaRPr lang="en-US">
              <a:solidFill>
                <a:prstClr val="black"/>
              </a:solidFill>
            </a:endParaRPr>
          </a:p>
        </p:txBody>
      </p:sp>
      <p:sp>
        <p:nvSpPr>
          <p:cNvPr id="163842" name="Rectangle 1026"/>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63843" name="Rectangle 1027"/>
          <p:cNvSpPr>
            <a:spLocks noGrp="1" noChangeArrowheads="1"/>
          </p:cNvSpPr>
          <p:nvPr>
            <p:ph type="body" idx="1"/>
          </p:nvPr>
        </p:nvSpPr>
        <p:spPr>
          <a:xfrm>
            <a:off x="914400" y="6262688"/>
            <a:ext cx="1195388" cy="274637"/>
          </a:xfrm>
        </p:spPr>
        <p:txBody>
          <a:bodyPr/>
          <a:lstStyle/>
          <a:p>
            <a:pPr eaLnBrk="1" hangingPunct="1">
              <a:defRPr/>
            </a:pPr>
            <a:endParaRPr lang="en-US" smtClean="0">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1656518-549C-9549-867C-D4093C643004}" type="slidenum">
              <a:rPr lang="en-US">
                <a:solidFill>
                  <a:prstClr val="black"/>
                </a:solidFill>
              </a:rPr>
              <a:pPr>
                <a:defRPr/>
              </a:pPr>
              <a:t>15</a:t>
            </a:fld>
            <a:endParaRPr lang="en-US">
              <a:solidFill>
                <a:prstClr val="black"/>
              </a:solidFill>
            </a:endParaRPr>
          </a:p>
        </p:txBody>
      </p:sp>
      <p:sp>
        <p:nvSpPr>
          <p:cNvPr id="163842" name="Rectangle 1026"/>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63843" name="Rectangle 1027"/>
          <p:cNvSpPr>
            <a:spLocks noGrp="1" noChangeArrowheads="1"/>
          </p:cNvSpPr>
          <p:nvPr>
            <p:ph type="body" idx="1"/>
          </p:nvPr>
        </p:nvSpPr>
        <p:spPr>
          <a:xfrm>
            <a:off x="914400" y="6262688"/>
            <a:ext cx="1195388" cy="274637"/>
          </a:xfrm>
        </p:spPr>
        <p:txBody>
          <a:bodyPr/>
          <a:lstStyle/>
          <a:p>
            <a:pPr eaLnBrk="1" hangingPunct="1">
              <a:defRPr/>
            </a:pPr>
            <a:endParaRPr lang="en-US" smtClean="0">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a:endParaRPr>
          </a:p>
        </p:txBody>
      </p:sp>
      <p:sp>
        <p:nvSpPr>
          <p:cNvPr id="6" name="Rectangle 6"/>
          <p:cNvSpPr>
            <a:spLocks noGrp="1" noChangeArrowheads="1"/>
          </p:cNvSpPr>
          <p:nvPr>
            <p:ph type="sldNum" sz="quarter" idx="12"/>
          </p:nvPr>
        </p:nvSpPr>
        <p:spPr>
          <a:ln/>
        </p:spPr>
        <p:txBody>
          <a:bodyPr/>
          <a:lstStyle>
            <a:lvl1pPr>
              <a:defRPr/>
            </a:lvl1pPr>
          </a:lstStyle>
          <a:p>
            <a:pPr>
              <a:defRPr/>
            </a:pPr>
            <a:fld id="{43C654E8-4C01-8843-A78A-72687B87F240}" type="slidenum">
              <a:rPr lang="en-US">
                <a:solidFill>
                  <a:srgbClr val="000000"/>
                </a:solidFill>
                <a:latin typeface="Times"/>
              </a:rPr>
              <a:pPr>
                <a:defRPr/>
              </a:pPr>
              <a:t>‹#›</a:t>
            </a:fld>
            <a:endParaRPr lang="en-US">
              <a:solidFill>
                <a:srgbClr val="000000"/>
              </a:solidFill>
              <a:latin typeface="Times"/>
            </a:endParaRPr>
          </a:p>
        </p:txBody>
      </p:sp>
    </p:spTree>
    <p:extLst>
      <p:ext uri="{BB962C8B-B14F-4D97-AF65-F5344CB8AC3E}">
        <p14:creationId xmlns:p14="http://schemas.microsoft.com/office/powerpoint/2010/main" val="30922768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a:endParaRPr>
          </a:p>
        </p:txBody>
      </p:sp>
      <p:sp>
        <p:nvSpPr>
          <p:cNvPr id="6" name="Rectangle 6"/>
          <p:cNvSpPr>
            <a:spLocks noGrp="1" noChangeArrowheads="1"/>
          </p:cNvSpPr>
          <p:nvPr>
            <p:ph type="sldNum" sz="quarter" idx="12"/>
          </p:nvPr>
        </p:nvSpPr>
        <p:spPr>
          <a:ln/>
        </p:spPr>
        <p:txBody>
          <a:bodyPr/>
          <a:lstStyle>
            <a:lvl1pPr>
              <a:defRPr/>
            </a:lvl1pPr>
          </a:lstStyle>
          <a:p>
            <a:pPr>
              <a:defRPr/>
            </a:pPr>
            <a:fld id="{ED3041B5-98FC-2346-A093-A44C89D1AAE5}" type="slidenum">
              <a:rPr lang="en-US">
                <a:solidFill>
                  <a:srgbClr val="000000"/>
                </a:solidFill>
                <a:latin typeface="Times"/>
              </a:rPr>
              <a:pPr>
                <a:defRPr/>
              </a:pPr>
              <a:t>‹#›</a:t>
            </a:fld>
            <a:endParaRPr lang="en-US">
              <a:solidFill>
                <a:srgbClr val="000000"/>
              </a:solidFill>
              <a:latin typeface="Times"/>
            </a:endParaRPr>
          </a:p>
        </p:txBody>
      </p:sp>
    </p:spTree>
    <p:extLst>
      <p:ext uri="{BB962C8B-B14F-4D97-AF65-F5344CB8AC3E}">
        <p14:creationId xmlns:p14="http://schemas.microsoft.com/office/powerpoint/2010/main" val="261775458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38C7320-1564-D74E-A27D-9B80E73A12EA}" type="slidenum">
              <a:rPr lang="en-US"/>
              <a:pPr>
                <a:defRPr/>
              </a:pPr>
              <a:t>‹#›</a:t>
            </a:fld>
            <a:endParaRPr lang="en-US"/>
          </a:p>
        </p:txBody>
      </p:sp>
    </p:spTree>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0A02233-1E45-2D4B-9F70-BAB73FB45C81}" type="slidenum">
              <a:rPr lang="en-US"/>
              <a:pPr>
                <a:defRPr/>
              </a:pPr>
              <a:t>‹#›</a:t>
            </a:fld>
            <a:endParaRPr lang="en-US"/>
          </a:p>
        </p:txBody>
      </p:sp>
    </p:spTree>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5E511AC-C7B9-2A40-90F1-53FF65AFD991}" type="slidenum">
              <a:rPr lang="en-US"/>
              <a:pPr>
                <a:defRPr/>
              </a:pPr>
              <a:t>‹#›</a:t>
            </a:fld>
            <a:endParaRPr lang="en-US"/>
          </a:p>
        </p:txBody>
      </p:sp>
    </p:spTree>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FBCE9CF-5EEC-8D4E-9D2D-17D6B700028C}" type="slidenum">
              <a:rPr lang="en-US"/>
              <a:pPr>
                <a:defRPr/>
              </a:pPr>
              <a:t>‹#›</a:t>
            </a:fld>
            <a:endParaRPr lang="en-US"/>
          </a:p>
        </p:txBody>
      </p:sp>
    </p:spTree>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F269B07-1EFA-9746-9F38-750702D38DA8}" type="slidenum">
              <a:rPr lang="en-US"/>
              <a:pPr>
                <a:defRPr/>
              </a:pPr>
              <a:t>‹#›</a:t>
            </a:fld>
            <a:endParaRPr lang="en-US"/>
          </a:p>
        </p:txBody>
      </p:sp>
    </p:spTree>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222A020-17B7-E54C-840C-5D2F665A142B}" type="slidenum">
              <a:rPr lang="en-US"/>
              <a:pPr>
                <a:defRPr/>
              </a:pPr>
              <a:t>‹#›</a:t>
            </a:fld>
            <a:endParaRPr lang="en-US"/>
          </a:p>
        </p:txBody>
      </p:sp>
    </p:spTree>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4E9D5C4-3D14-FE45-84C1-0958BE0679D7}" type="slidenum">
              <a:rPr lang="en-US"/>
              <a:pPr>
                <a:defRPr/>
              </a:pPr>
              <a:t>‹#›</a:t>
            </a:fld>
            <a:endParaRPr lang="en-US"/>
          </a:p>
        </p:txBody>
      </p:sp>
    </p:spTree>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6003339-B7A8-F448-AD03-CB297ABD2851}" type="slidenum">
              <a:rPr lang="en-US"/>
              <a:pPr>
                <a:defRPr/>
              </a:pPr>
              <a:t>‹#›</a:t>
            </a:fld>
            <a:endParaRPr lang="en-US"/>
          </a:p>
        </p:txBody>
      </p:sp>
    </p:spTree>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2921F72-305C-5E4C-ADED-883D0E406145}" type="slidenum">
              <a:rPr lang="en-US"/>
              <a:pPr>
                <a:defRPr/>
              </a:pPr>
              <a:t>‹#›</a:t>
            </a:fld>
            <a:endParaRPr lang="en-US"/>
          </a:p>
        </p:txBody>
      </p:sp>
    </p:spTree>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5468351-A286-AA4D-B1ED-667D0870F0B4}" type="slidenum">
              <a:rPr lang="en-US"/>
              <a:pPr>
                <a:defRPr/>
              </a:pPr>
              <a:t>‹#›</a:t>
            </a:fld>
            <a:endParaRPr lang="en-US"/>
          </a:p>
        </p:txBody>
      </p:sp>
    </p:spTree>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a:endParaRPr>
          </a:p>
        </p:txBody>
      </p:sp>
      <p:sp>
        <p:nvSpPr>
          <p:cNvPr id="6" name="Rectangle 6"/>
          <p:cNvSpPr>
            <a:spLocks noGrp="1" noChangeArrowheads="1"/>
          </p:cNvSpPr>
          <p:nvPr>
            <p:ph type="sldNum" sz="quarter" idx="12"/>
          </p:nvPr>
        </p:nvSpPr>
        <p:spPr>
          <a:ln/>
        </p:spPr>
        <p:txBody>
          <a:bodyPr/>
          <a:lstStyle>
            <a:lvl1pPr>
              <a:defRPr/>
            </a:lvl1pPr>
          </a:lstStyle>
          <a:p>
            <a:pPr>
              <a:defRPr/>
            </a:pPr>
            <a:fld id="{FA079079-7A83-6F47-BDB0-96C8DD986386}" type="slidenum">
              <a:rPr lang="en-US">
                <a:solidFill>
                  <a:srgbClr val="000000"/>
                </a:solidFill>
                <a:latin typeface="Times"/>
              </a:rPr>
              <a:pPr>
                <a:defRPr/>
              </a:pPr>
              <a:t>‹#›</a:t>
            </a:fld>
            <a:endParaRPr lang="en-US">
              <a:solidFill>
                <a:srgbClr val="000000"/>
              </a:solidFill>
              <a:latin typeface="Times"/>
            </a:endParaRPr>
          </a:p>
        </p:txBody>
      </p:sp>
    </p:spTree>
    <p:extLst>
      <p:ext uri="{BB962C8B-B14F-4D97-AF65-F5344CB8AC3E}">
        <p14:creationId xmlns:p14="http://schemas.microsoft.com/office/powerpoint/2010/main" val="255217702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53068A2-823A-C244-9505-2560FD68336B}" type="slidenum">
              <a:rPr lang="en-US"/>
              <a:pPr>
                <a:defRPr/>
              </a:pPr>
              <a:t>‹#›</a:t>
            </a:fld>
            <a:endParaRPr lang="en-US"/>
          </a:p>
        </p:txBody>
      </p:sp>
    </p:spTree>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3C654E8-4C01-8843-A78A-72687B87F240}" type="slidenum">
              <a:rPr lang="en-US">
                <a:solidFill>
                  <a:srgbClr val="000000"/>
                </a:solidFill>
              </a:rPr>
              <a:pPr>
                <a:defRPr/>
              </a:pPr>
              <a:t>‹#›</a:t>
            </a:fld>
            <a:endParaRPr lang="en-US">
              <a:solidFill>
                <a:srgbClr val="000000"/>
              </a:solidFill>
            </a:endParaRPr>
          </a:p>
        </p:txBody>
      </p:sp>
    </p:spTree>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5322AEC-94EB-794A-A0F6-F305C4CD24B6}" type="slidenum">
              <a:rPr lang="en-US">
                <a:solidFill>
                  <a:srgbClr val="000000"/>
                </a:solidFill>
              </a:rPr>
              <a:pPr>
                <a:defRPr/>
              </a:pPr>
              <a:t>‹#›</a:t>
            </a:fld>
            <a:endParaRPr lang="en-US">
              <a:solidFill>
                <a:srgbClr val="000000"/>
              </a:solidFill>
            </a:endParaRPr>
          </a:p>
        </p:txBody>
      </p:sp>
    </p:spTree>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191A3F5-2CCB-6D44-8A28-F8F7F6D696BC}" type="slidenum">
              <a:rPr lang="en-US">
                <a:solidFill>
                  <a:srgbClr val="000000"/>
                </a:solidFill>
              </a:rPr>
              <a:pPr>
                <a:defRPr/>
              </a:pPr>
              <a:t>‹#›</a:t>
            </a:fld>
            <a:endParaRPr lang="en-US">
              <a:solidFill>
                <a:srgbClr val="000000"/>
              </a:solidFill>
            </a:endParaRPr>
          </a:p>
        </p:txBody>
      </p:sp>
    </p:spTree>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41EC209-496D-A046-8584-CA417DB38C7F}" type="slidenum">
              <a:rPr lang="en-US">
                <a:solidFill>
                  <a:srgbClr val="000000"/>
                </a:solidFill>
              </a:rPr>
              <a:pPr>
                <a:defRPr/>
              </a:pPr>
              <a:t>‹#›</a:t>
            </a:fld>
            <a:endParaRPr lang="en-US">
              <a:solidFill>
                <a:srgbClr val="000000"/>
              </a:solidFill>
            </a:endParaRPr>
          </a:p>
        </p:txBody>
      </p:sp>
    </p:spTree>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D614ABB1-628C-B340-AA37-75FDAF568669}" type="slidenum">
              <a:rPr lang="en-US">
                <a:solidFill>
                  <a:srgbClr val="000000"/>
                </a:solidFill>
              </a:rPr>
              <a:pPr>
                <a:defRPr/>
              </a:pPr>
              <a:t>‹#›</a:t>
            </a:fld>
            <a:endParaRPr lang="en-US">
              <a:solidFill>
                <a:srgbClr val="000000"/>
              </a:solidFill>
            </a:endParaRPr>
          </a:p>
        </p:txBody>
      </p:sp>
    </p:spTree>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96744D4-44F2-7B41-9B09-1790D19BA216}" type="slidenum">
              <a:rPr lang="en-US">
                <a:solidFill>
                  <a:srgbClr val="000000"/>
                </a:solidFill>
              </a:rPr>
              <a:pPr>
                <a:defRPr/>
              </a:pPr>
              <a:t>‹#›</a:t>
            </a:fld>
            <a:endParaRPr lang="en-US">
              <a:solidFill>
                <a:srgbClr val="000000"/>
              </a:solidFill>
            </a:endParaRPr>
          </a:p>
        </p:txBody>
      </p:sp>
    </p:spTree>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1EEA513-9C25-CA45-9FA9-BDF86DE5377C}" type="slidenum">
              <a:rPr lang="en-US">
                <a:solidFill>
                  <a:srgbClr val="000000"/>
                </a:solidFill>
              </a:rPr>
              <a:pPr>
                <a:defRPr/>
              </a:pPr>
              <a:t>‹#›</a:t>
            </a:fld>
            <a:endParaRPr lang="en-US">
              <a:solidFill>
                <a:srgbClr val="000000"/>
              </a:solidFill>
            </a:endParaRPr>
          </a:p>
        </p:txBody>
      </p:sp>
    </p:spTree>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6F33563-9BA9-6F43-A36A-94CC247B1912}" type="slidenum">
              <a:rPr lang="en-US">
                <a:solidFill>
                  <a:srgbClr val="000000"/>
                </a:solidFill>
              </a:rPr>
              <a:pPr>
                <a:defRPr/>
              </a:pPr>
              <a:t>‹#›</a:t>
            </a:fld>
            <a:endParaRPr lang="en-US">
              <a:solidFill>
                <a:srgbClr val="000000"/>
              </a:solidFill>
            </a:endParaRPr>
          </a:p>
        </p:txBody>
      </p:sp>
    </p:spTree>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6FD6954-7510-E64A-8087-F0D30E594FB6}" type="slidenum">
              <a:rPr lang="en-US">
                <a:solidFill>
                  <a:srgbClr val="000000"/>
                </a:solidFill>
              </a:rPr>
              <a:pPr>
                <a:defRPr/>
              </a:pPr>
              <a:t>‹#›</a:t>
            </a:fld>
            <a:endParaRPr lang="en-US">
              <a:solidFill>
                <a:srgbClr val="000000"/>
              </a:solidFill>
            </a:endParaRPr>
          </a:p>
        </p:txBody>
      </p:sp>
    </p:spTree>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a:endParaRPr>
          </a:p>
        </p:txBody>
      </p:sp>
      <p:sp>
        <p:nvSpPr>
          <p:cNvPr id="6" name="Rectangle 6"/>
          <p:cNvSpPr>
            <a:spLocks noGrp="1" noChangeArrowheads="1"/>
          </p:cNvSpPr>
          <p:nvPr>
            <p:ph type="sldNum" sz="quarter" idx="12"/>
          </p:nvPr>
        </p:nvSpPr>
        <p:spPr>
          <a:ln/>
        </p:spPr>
        <p:txBody>
          <a:bodyPr/>
          <a:lstStyle>
            <a:lvl1pPr>
              <a:defRPr/>
            </a:lvl1pPr>
          </a:lstStyle>
          <a:p>
            <a:pPr>
              <a:defRPr/>
            </a:pPr>
            <a:fld id="{43C654E8-4C01-8843-A78A-72687B87F240}" type="slidenum">
              <a:rPr lang="en-US">
                <a:solidFill>
                  <a:srgbClr val="000000"/>
                </a:solidFill>
                <a:latin typeface="Times"/>
              </a:rPr>
              <a:pPr>
                <a:defRPr/>
              </a:pPr>
              <a:t>‹#›</a:t>
            </a:fld>
            <a:endParaRPr lang="en-US">
              <a:solidFill>
                <a:srgbClr val="000000"/>
              </a:solidFill>
              <a:latin typeface="Times"/>
            </a:endParaRPr>
          </a:p>
        </p:txBody>
      </p:sp>
    </p:spTree>
    <p:extLst>
      <p:ext uri="{BB962C8B-B14F-4D97-AF65-F5344CB8AC3E}">
        <p14:creationId xmlns:p14="http://schemas.microsoft.com/office/powerpoint/2010/main" val="236794296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D3041B5-98FC-2346-A093-A44C89D1AAE5}" type="slidenum">
              <a:rPr lang="en-US">
                <a:solidFill>
                  <a:srgbClr val="000000"/>
                </a:solidFill>
              </a:rPr>
              <a:pPr>
                <a:defRPr/>
              </a:pPr>
              <a:t>‹#›</a:t>
            </a:fld>
            <a:endParaRPr lang="en-US">
              <a:solidFill>
                <a:srgbClr val="000000"/>
              </a:solidFill>
            </a:endParaRPr>
          </a:p>
        </p:txBody>
      </p:sp>
    </p:spTree>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A079079-7A83-6F47-BDB0-96C8DD986386}" type="slidenum">
              <a:rPr lang="en-US">
                <a:solidFill>
                  <a:srgbClr val="000000"/>
                </a:solidFill>
              </a:rPr>
              <a:pPr>
                <a:defRPr/>
              </a:pPr>
              <a:t>‹#›</a:t>
            </a:fld>
            <a:endParaRPr lang="en-US">
              <a:solidFill>
                <a:srgbClr val="000000"/>
              </a:solidFill>
            </a:endParaRPr>
          </a:p>
        </p:txBody>
      </p:sp>
    </p:spTree>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3C654E8-4C01-8843-A78A-72687B87F240}" type="slidenum">
              <a:rPr lang="en-US">
                <a:solidFill>
                  <a:srgbClr val="000000"/>
                </a:solidFill>
              </a:rPr>
              <a:pPr>
                <a:defRPr/>
              </a:pPr>
              <a:t>‹#›</a:t>
            </a:fld>
            <a:endParaRPr lang="en-US">
              <a:solidFill>
                <a:srgbClr val="000000"/>
              </a:solidFill>
            </a:endParaRPr>
          </a:p>
        </p:txBody>
      </p:sp>
    </p:spTree>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5322AEC-94EB-794A-A0F6-F305C4CD24B6}" type="slidenum">
              <a:rPr lang="en-US">
                <a:solidFill>
                  <a:srgbClr val="000000"/>
                </a:solidFill>
              </a:rPr>
              <a:pPr>
                <a:defRPr/>
              </a:pPr>
              <a:t>‹#›</a:t>
            </a:fld>
            <a:endParaRPr lang="en-US">
              <a:solidFill>
                <a:srgbClr val="000000"/>
              </a:solidFill>
            </a:endParaRPr>
          </a:p>
        </p:txBody>
      </p:sp>
    </p:spTree>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191A3F5-2CCB-6D44-8A28-F8F7F6D696BC}" type="slidenum">
              <a:rPr lang="en-US">
                <a:solidFill>
                  <a:srgbClr val="000000"/>
                </a:solidFill>
              </a:rPr>
              <a:pPr>
                <a:defRPr/>
              </a:pPr>
              <a:t>‹#›</a:t>
            </a:fld>
            <a:endParaRPr lang="en-US">
              <a:solidFill>
                <a:srgbClr val="000000"/>
              </a:solidFill>
            </a:endParaRPr>
          </a:p>
        </p:txBody>
      </p:sp>
    </p:spTree>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41EC209-496D-A046-8584-CA417DB38C7F}" type="slidenum">
              <a:rPr lang="en-US">
                <a:solidFill>
                  <a:srgbClr val="000000"/>
                </a:solidFill>
              </a:rPr>
              <a:pPr>
                <a:defRPr/>
              </a:pPr>
              <a:t>‹#›</a:t>
            </a:fld>
            <a:endParaRPr lang="en-US">
              <a:solidFill>
                <a:srgbClr val="000000"/>
              </a:solidFill>
            </a:endParaRPr>
          </a:p>
        </p:txBody>
      </p:sp>
    </p:spTree>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D614ABB1-628C-B340-AA37-75FDAF568669}" type="slidenum">
              <a:rPr lang="en-US">
                <a:solidFill>
                  <a:srgbClr val="000000"/>
                </a:solidFill>
              </a:rPr>
              <a:pPr>
                <a:defRPr/>
              </a:pPr>
              <a:t>‹#›</a:t>
            </a:fld>
            <a:endParaRPr lang="en-US">
              <a:solidFill>
                <a:srgbClr val="000000"/>
              </a:solidFill>
            </a:endParaRPr>
          </a:p>
        </p:txBody>
      </p:sp>
    </p:spTree>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96744D4-44F2-7B41-9B09-1790D19BA216}" type="slidenum">
              <a:rPr lang="en-US">
                <a:solidFill>
                  <a:srgbClr val="000000"/>
                </a:solidFill>
              </a:rPr>
              <a:pPr>
                <a:defRPr/>
              </a:pPr>
              <a:t>‹#›</a:t>
            </a:fld>
            <a:endParaRPr lang="en-US">
              <a:solidFill>
                <a:srgbClr val="000000"/>
              </a:solidFill>
            </a:endParaRPr>
          </a:p>
        </p:txBody>
      </p:sp>
    </p:spTree>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1EEA513-9C25-CA45-9FA9-BDF86DE5377C}" type="slidenum">
              <a:rPr lang="en-US">
                <a:solidFill>
                  <a:srgbClr val="000000"/>
                </a:solidFill>
              </a:rPr>
              <a:pPr>
                <a:defRPr/>
              </a:pPr>
              <a:t>‹#›</a:t>
            </a:fld>
            <a:endParaRPr lang="en-US">
              <a:solidFill>
                <a:srgbClr val="000000"/>
              </a:solidFill>
            </a:endParaRPr>
          </a:p>
        </p:txBody>
      </p:sp>
    </p:spTree>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6F33563-9BA9-6F43-A36A-94CC247B1912}" type="slidenum">
              <a:rPr lang="en-US">
                <a:solidFill>
                  <a:srgbClr val="000000"/>
                </a:solidFill>
              </a:rPr>
              <a:pPr>
                <a:defRPr/>
              </a:pPr>
              <a:t>‹#›</a:t>
            </a:fld>
            <a:endParaRPr lang="en-US">
              <a:solidFill>
                <a:srgbClr val="000000"/>
              </a:solidFill>
            </a:endParaRPr>
          </a:p>
        </p:txBody>
      </p:sp>
    </p:spTree>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a:endParaRPr>
          </a:p>
        </p:txBody>
      </p:sp>
      <p:sp>
        <p:nvSpPr>
          <p:cNvPr id="6" name="Rectangle 6"/>
          <p:cNvSpPr>
            <a:spLocks noGrp="1" noChangeArrowheads="1"/>
          </p:cNvSpPr>
          <p:nvPr>
            <p:ph type="sldNum" sz="quarter" idx="12"/>
          </p:nvPr>
        </p:nvSpPr>
        <p:spPr>
          <a:ln/>
        </p:spPr>
        <p:txBody>
          <a:bodyPr/>
          <a:lstStyle>
            <a:lvl1pPr>
              <a:defRPr/>
            </a:lvl1pPr>
          </a:lstStyle>
          <a:p>
            <a:pPr>
              <a:defRPr/>
            </a:pPr>
            <a:fld id="{05322AEC-94EB-794A-A0F6-F305C4CD24B6}" type="slidenum">
              <a:rPr lang="en-US">
                <a:solidFill>
                  <a:srgbClr val="000000"/>
                </a:solidFill>
                <a:latin typeface="Times"/>
              </a:rPr>
              <a:pPr>
                <a:defRPr/>
              </a:pPr>
              <a:t>‹#›</a:t>
            </a:fld>
            <a:endParaRPr lang="en-US">
              <a:solidFill>
                <a:srgbClr val="000000"/>
              </a:solidFill>
              <a:latin typeface="Times"/>
            </a:endParaRPr>
          </a:p>
        </p:txBody>
      </p:sp>
    </p:spTree>
    <p:extLst>
      <p:ext uri="{BB962C8B-B14F-4D97-AF65-F5344CB8AC3E}">
        <p14:creationId xmlns:p14="http://schemas.microsoft.com/office/powerpoint/2010/main" val="255163448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6FD6954-7510-E64A-8087-F0D30E594FB6}" type="slidenum">
              <a:rPr lang="en-US">
                <a:solidFill>
                  <a:srgbClr val="000000"/>
                </a:solidFill>
              </a:rPr>
              <a:pPr>
                <a:defRPr/>
              </a:pPr>
              <a:t>‹#›</a:t>
            </a:fld>
            <a:endParaRPr lang="en-US">
              <a:solidFill>
                <a:srgbClr val="000000"/>
              </a:solidFill>
            </a:endParaRPr>
          </a:p>
        </p:txBody>
      </p:sp>
    </p:spTree>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D3041B5-98FC-2346-A093-A44C89D1AAE5}" type="slidenum">
              <a:rPr lang="en-US">
                <a:solidFill>
                  <a:srgbClr val="000000"/>
                </a:solidFill>
              </a:rPr>
              <a:pPr>
                <a:defRPr/>
              </a:pPr>
              <a:t>‹#›</a:t>
            </a:fld>
            <a:endParaRPr lang="en-US">
              <a:solidFill>
                <a:srgbClr val="000000"/>
              </a:solidFill>
            </a:endParaRPr>
          </a:p>
        </p:txBody>
      </p:sp>
    </p:spTree>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A079079-7A83-6F47-BDB0-96C8DD986386}" type="slidenum">
              <a:rPr lang="en-US">
                <a:solidFill>
                  <a:srgbClr val="000000"/>
                </a:solidFill>
              </a:rPr>
              <a:pPr>
                <a:defRPr/>
              </a:pPr>
              <a:t>‹#›</a:t>
            </a:fld>
            <a:endParaRPr lang="en-US">
              <a:solidFill>
                <a:srgbClr val="000000"/>
              </a:solidFill>
            </a:endParaRPr>
          </a:p>
        </p:txBody>
      </p:sp>
    </p:spTree>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DFCA343-A6C4-C545-B772-03B02D30FDB6}" type="slidenum">
              <a:rPr lang="en-US">
                <a:solidFill>
                  <a:srgbClr val="FFFFFF"/>
                </a:solidFill>
              </a:rPr>
              <a:pPr>
                <a:defRPr/>
              </a:pPr>
              <a:t>‹#›</a:t>
            </a:fld>
            <a:endParaRPr lang="en-US">
              <a:solidFill>
                <a:srgbClr val="FFFFFF"/>
              </a:solidFill>
            </a:endParaRPr>
          </a:p>
        </p:txBody>
      </p:sp>
    </p:spTree>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536B203-F740-DC40-9073-46442CFB0CF6}" type="slidenum">
              <a:rPr lang="en-US">
                <a:solidFill>
                  <a:srgbClr val="FFFFFF"/>
                </a:solidFill>
              </a:rPr>
              <a:pPr>
                <a:defRPr/>
              </a:pPr>
              <a:t>‹#›</a:t>
            </a:fld>
            <a:endParaRPr lang="en-US">
              <a:solidFill>
                <a:srgbClr val="FFFFFF"/>
              </a:solidFill>
            </a:endParaRPr>
          </a:p>
        </p:txBody>
      </p:sp>
    </p:spTree>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E8E7F8C-2AF8-854B-BC15-4324318A5550}" type="slidenum">
              <a:rPr lang="en-US">
                <a:solidFill>
                  <a:srgbClr val="FFFFFF"/>
                </a:solidFill>
              </a:rPr>
              <a:pPr>
                <a:defRPr/>
              </a:pPr>
              <a:t>‹#›</a:t>
            </a:fld>
            <a:endParaRPr lang="en-US">
              <a:solidFill>
                <a:srgbClr val="FFFFFF"/>
              </a:solidFill>
            </a:endParaRPr>
          </a:p>
        </p:txBody>
      </p:sp>
    </p:spTree>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2234598-5A2B-C745-AF7B-BBF3956A744E}" type="slidenum">
              <a:rPr lang="en-US">
                <a:solidFill>
                  <a:srgbClr val="FFFFFF"/>
                </a:solidFill>
              </a:rPr>
              <a:pPr>
                <a:defRPr/>
              </a:pPr>
              <a:t>‹#›</a:t>
            </a:fld>
            <a:endParaRPr lang="en-US">
              <a:solidFill>
                <a:srgbClr val="FFFFFF"/>
              </a:solidFill>
            </a:endParaRPr>
          </a:p>
        </p:txBody>
      </p:sp>
    </p:spTree>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0D38F5C-FD1A-1448-B2C6-D3FB0796DCB8}" type="slidenum">
              <a:rPr lang="en-US">
                <a:solidFill>
                  <a:srgbClr val="FFFFFF"/>
                </a:solidFill>
              </a:rPr>
              <a:pPr>
                <a:defRPr/>
              </a:pPr>
              <a:t>‹#›</a:t>
            </a:fld>
            <a:endParaRPr lang="en-US">
              <a:solidFill>
                <a:srgbClr val="FFFFFF"/>
              </a:solidFill>
            </a:endParaRPr>
          </a:p>
        </p:txBody>
      </p:sp>
    </p:spTree>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2EFE60B-CABA-2145-AD32-AB25A85DD3FD}" type="slidenum">
              <a:rPr lang="en-US">
                <a:solidFill>
                  <a:srgbClr val="FFFFFF"/>
                </a:solidFill>
              </a:rPr>
              <a:pPr>
                <a:defRPr/>
              </a:pPr>
              <a:t>‹#›</a:t>
            </a:fld>
            <a:endParaRPr lang="en-US">
              <a:solidFill>
                <a:srgbClr val="FFFFFF"/>
              </a:solidFill>
            </a:endParaRPr>
          </a:p>
        </p:txBody>
      </p:sp>
    </p:spTree>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8308F96-1221-1546-B964-3790AF4B8F53}" type="slidenum">
              <a:rPr lang="en-US">
                <a:solidFill>
                  <a:srgbClr val="FFFFFF"/>
                </a:solidFill>
              </a:rPr>
              <a:pPr>
                <a:defRPr/>
              </a:pPr>
              <a:t>‹#›</a:t>
            </a:fld>
            <a:endParaRPr lang="en-US">
              <a:solidFill>
                <a:srgbClr val="FFFFFF"/>
              </a:solidFill>
            </a:endParaRPr>
          </a:p>
        </p:txBody>
      </p:sp>
    </p:spTree>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a:endParaRPr>
          </a:p>
        </p:txBody>
      </p:sp>
      <p:sp>
        <p:nvSpPr>
          <p:cNvPr id="6" name="Rectangle 6"/>
          <p:cNvSpPr>
            <a:spLocks noGrp="1" noChangeArrowheads="1"/>
          </p:cNvSpPr>
          <p:nvPr>
            <p:ph type="sldNum" sz="quarter" idx="12"/>
          </p:nvPr>
        </p:nvSpPr>
        <p:spPr>
          <a:ln/>
        </p:spPr>
        <p:txBody>
          <a:bodyPr/>
          <a:lstStyle>
            <a:lvl1pPr>
              <a:defRPr/>
            </a:lvl1pPr>
          </a:lstStyle>
          <a:p>
            <a:pPr>
              <a:defRPr/>
            </a:pPr>
            <a:fld id="{E191A3F5-2CCB-6D44-8A28-F8F7F6D696BC}" type="slidenum">
              <a:rPr lang="en-US">
                <a:solidFill>
                  <a:srgbClr val="000000"/>
                </a:solidFill>
                <a:latin typeface="Times"/>
              </a:rPr>
              <a:pPr>
                <a:defRPr/>
              </a:pPr>
              <a:t>‹#›</a:t>
            </a:fld>
            <a:endParaRPr lang="en-US">
              <a:solidFill>
                <a:srgbClr val="000000"/>
              </a:solidFill>
              <a:latin typeface="Times"/>
            </a:endParaRPr>
          </a:p>
        </p:txBody>
      </p:sp>
    </p:spTree>
    <p:extLst>
      <p:ext uri="{BB962C8B-B14F-4D97-AF65-F5344CB8AC3E}">
        <p14:creationId xmlns:p14="http://schemas.microsoft.com/office/powerpoint/2010/main" val="219809774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A86A488-FEA5-4543-B3C0-19B8816197AE}" type="slidenum">
              <a:rPr lang="en-US">
                <a:solidFill>
                  <a:srgbClr val="FFFFFF"/>
                </a:solidFill>
              </a:rPr>
              <a:pPr>
                <a:defRPr/>
              </a:pPr>
              <a:t>‹#›</a:t>
            </a:fld>
            <a:endParaRPr lang="en-US">
              <a:solidFill>
                <a:srgbClr val="FFFFFF"/>
              </a:solidFill>
            </a:endParaRPr>
          </a:p>
        </p:txBody>
      </p:sp>
    </p:spTree>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971F571-D07A-384F-8D29-D78284263B04}" type="slidenum">
              <a:rPr lang="en-US">
                <a:solidFill>
                  <a:srgbClr val="FFFFFF"/>
                </a:solidFill>
              </a:rPr>
              <a:pPr>
                <a:defRPr/>
              </a:pPr>
              <a:t>‹#›</a:t>
            </a:fld>
            <a:endParaRPr lang="en-US">
              <a:solidFill>
                <a:srgbClr val="FFFFFF"/>
              </a:solidFill>
            </a:endParaRPr>
          </a:p>
        </p:txBody>
      </p:sp>
    </p:spTree>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F548C68-8526-A143-A4AA-1F7A879CAE4D}" type="slidenum">
              <a:rPr lang="en-US">
                <a:solidFill>
                  <a:srgbClr val="FFFFFF"/>
                </a:solidFill>
              </a:rPr>
              <a:pPr>
                <a:defRPr/>
              </a:pPr>
              <a:t>‹#›</a:t>
            </a:fld>
            <a:endParaRPr lang="en-US">
              <a:solidFill>
                <a:srgbClr val="FFFFFF"/>
              </a:solidFill>
            </a:endParaRPr>
          </a:p>
        </p:txBody>
      </p:sp>
    </p:spTree>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268B99B-7F73-AB4D-A24D-A408C424847F}" type="slidenum">
              <a:rPr lang="en-US">
                <a:solidFill>
                  <a:srgbClr val="FFFFFF"/>
                </a:solidFill>
              </a:rPr>
              <a:pPr>
                <a:defRPr/>
              </a:pPr>
              <a:t>‹#›</a:t>
            </a:fld>
            <a:endParaRPr lang="en-US">
              <a:solidFill>
                <a:srgbClr val="FFFFFF"/>
              </a:solidFill>
            </a:endParaRPr>
          </a:p>
        </p:txBody>
      </p:sp>
    </p:spTree>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a:endParaRPr>
          </a:p>
        </p:txBody>
      </p:sp>
      <p:sp>
        <p:nvSpPr>
          <p:cNvPr id="7" name="Rectangle 6"/>
          <p:cNvSpPr>
            <a:spLocks noGrp="1" noChangeArrowheads="1"/>
          </p:cNvSpPr>
          <p:nvPr>
            <p:ph type="sldNum" sz="quarter" idx="12"/>
          </p:nvPr>
        </p:nvSpPr>
        <p:spPr>
          <a:ln/>
        </p:spPr>
        <p:txBody>
          <a:bodyPr/>
          <a:lstStyle>
            <a:lvl1pPr>
              <a:defRPr/>
            </a:lvl1pPr>
          </a:lstStyle>
          <a:p>
            <a:pPr>
              <a:defRPr/>
            </a:pPr>
            <a:fld id="{F41EC209-496D-A046-8584-CA417DB38C7F}" type="slidenum">
              <a:rPr lang="en-US">
                <a:solidFill>
                  <a:srgbClr val="000000"/>
                </a:solidFill>
                <a:latin typeface="Times"/>
              </a:rPr>
              <a:pPr>
                <a:defRPr/>
              </a:pPr>
              <a:t>‹#›</a:t>
            </a:fld>
            <a:endParaRPr lang="en-US">
              <a:solidFill>
                <a:srgbClr val="000000"/>
              </a:solidFill>
              <a:latin typeface="Times"/>
            </a:endParaRPr>
          </a:p>
        </p:txBody>
      </p:sp>
    </p:spTree>
    <p:extLst>
      <p:ext uri="{BB962C8B-B14F-4D97-AF65-F5344CB8AC3E}">
        <p14:creationId xmlns:p14="http://schemas.microsoft.com/office/powerpoint/2010/main" val="13970257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a:endParaRPr>
          </a:p>
        </p:txBody>
      </p:sp>
      <p:sp>
        <p:nvSpPr>
          <p:cNvPr id="9" name="Rectangle 6"/>
          <p:cNvSpPr>
            <a:spLocks noGrp="1" noChangeArrowheads="1"/>
          </p:cNvSpPr>
          <p:nvPr>
            <p:ph type="sldNum" sz="quarter" idx="12"/>
          </p:nvPr>
        </p:nvSpPr>
        <p:spPr>
          <a:ln/>
        </p:spPr>
        <p:txBody>
          <a:bodyPr/>
          <a:lstStyle>
            <a:lvl1pPr>
              <a:defRPr/>
            </a:lvl1pPr>
          </a:lstStyle>
          <a:p>
            <a:pPr>
              <a:defRPr/>
            </a:pPr>
            <a:fld id="{D614ABB1-628C-B340-AA37-75FDAF568669}" type="slidenum">
              <a:rPr lang="en-US">
                <a:solidFill>
                  <a:srgbClr val="000000"/>
                </a:solidFill>
                <a:latin typeface="Times"/>
              </a:rPr>
              <a:pPr>
                <a:defRPr/>
              </a:pPr>
              <a:t>‹#›</a:t>
            </a:fld>
            <a:endParaRPr lang="en-US">
              <a:solidFill>
                <a:srgbClr val="000000"/>
              </a:solidFill>
              <a:latin typeface="Times"/>
            </a:endParaRPr>
          </a:p>
        </p:txBody>
      </p:sp>
    </p:spTree>
    <p:extLst>
      <p:ext uri="{BB962C8B-B14F-4D97-AF65-F5344CB8AC3E}">
        <p14:creationId xmlns:p14="http://schemas.microsoft.com/office/powerpoint/2010/main" val="26848289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a:endParaRPr>
          </a:p>
        </p:txBody>
      </p:sp>
      <p:sp>
        <p:nvSpPr>
          <p:cNvPr id="5" name="Rectangle 6"/>
          <p:cNvSpPr>
            <a:spLocks noGrp="1" noChangeArrowheads="1"/>
          </p:cNvSpPr>
          <p:nvPr>
            <p:ph type="sldNum" sz="quarter" idx="12"/>
          </p:nvPr>
        </p:nvSpPr>
        <p:spPr>
          <a:ln/>
        </p:spPr>
        <p:txBody>
          <a:bodyPr/>
          <a:lstStyle>
            <a:lvl1pPr>
              <a:defRPr/>
            </a:lvl1pPr>
          </a:lstStyle>
          <a:p>
            <a:pPr>
              <a:defRPr/>
            </a:pPr>
            <a:fld id="{E96744D4-44F2-7B41-9B09-1790D19BA216}" type="slidenum">
              <a:rPr lang="en-US">
                <a:solidFill>
                  <a:srgbClr val="000000"/>
                </a:solidFill>
                <a:latin typeface="Times"/>
              </a:rPr>
              <a:pPr>
                <a:defRPr/>
              </a:pPr>
              <a:t>‹#›</a:t>
            </a:fld>
            <a:endParaRPr lang="en-US">
              <a:solidFill>
                <a:srgbClr val="000000"/>
              </a:solidFill>
              <a:latin typeface="Times"/>
            </a:endParaRPr>
          </a:p>
        </p:txBody>
      </p:sp>
    </p:spTree>
    <p:extLst>
      <p:ext uri="{BB962C8B-B14F-4D97-AF65-F5344CB8AC3E}">
        <p14:creationId xmlns:p14="http://schemas.microsoft.com/office/powerpoint/2010/main" val="3388370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a:endParaRPr>
          </a:p>
        </p:txBody>
      </p:sp>
      <p:sp>
        <p:nvSpPr>
          <p:cNvPr id="4" name="Rectangle 6"/>
          <p:cNvSpPr>
            <a:spLocks noGrp="1" noChangeArrowheads="1"/>
          </p:cNvSpPr>
          <p:nvPr>
            <p:ph type="sldNum" sz="quarter" idx="12"/>
          </p:nvPr>
        </p:nvSpPr>
        <p:spPr>
          <a:ln/>
        </p:spPr>
        <p:txBody>
          <a:bodyPr/>
          <a:lstStyle>
            <a:lvl1pPr>
              <a:defRPr/>
            </a:lvl1pPr>
          </a:lstStyle>
          <a:p>
            <a:pPr>
              <a:defRPr/>
            </a:pPr>
            <a:fld id="{C1EEA513-9C25-CA45-9FA9-BDF86DE5377C}" type="slidenum">
              <a:rPr lang="en-US">
                <a:solidFill>
                  <a:srgbClr val="000000"/>
                </a:solidFill>
                <a:latin typeface="Times"/>
              </a:rPr>
              <a:pPr>
                <a:defRPr/>
              </a:pPr>
              <a:t>‹#›</a:t>
            </a:fld>
            <a:endParaRPr lang="en-US">
              <a:solidFill>
                <a:srgbClr val="000000"/>
              </a:solidFill>
              <a:latin typeface="Times"/>
            </a:endParaRPr>
          </a:p>
        </p:txBody>
      </p:sp>
    </p:spTree>
    <p:extLst>
      <p:ext uri="{BB962C8B-B14F-4D97-AF65-F5344CB8AC3E}">
        <p14:creationId xmlns:p14="http://schemas.microsoft.com/office/powerpoint/2010/main" val="36971238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a:endParaRPr>
          </a:p>
        </p:txBody>
      </p:sp>
      <p:sp>
        <p:nvSpPr>
          <p:cNvPr id="7" name="Rectangle 6"/>
          <p:cNvSpPr>
            <a:spLocks noGrp="1" noChangeArrowheads="1"/>
          </p:cNvSpPr>
          <p:nvPr>
            <p:ph type="sldNum" sz="quarter" idx="12"/>
          </p:nvPr>
        </p:nvSpPr>
        <p:spPr>
          <a:ln/>
        </p:spPr>
        <p:txBody>
          <a:bodyPr/>
          <a:lstStyle>
            <a:lvl1pPr>
              <a:defRPr/>
            </a:lvl1pPr>
          </a:lstStyle>
          <a:p>
            <a:pPr>
              <a:defRPr/>
            </a:pPr>
            <a:fld id="{A6F33563-9BA9-6F43-A36A-94CC247B1912}" type="slidenum">
              <a:rPr lang="en-US">
                <a:solidFill>
                  <a:srgbClr val="000000"/>
                </a:solidFill>
                <a:latin typeface="Times"/>
              </a:rPr>
              <a:pPr>
                <a:defRPr/>
              </a:pPr>
              <a:t>‹#›</a:t>
            </a:fld>
            <a:endParaRPr lang="en-US">
              <a:solidFill>
                <a:srgbClr val="000000"/>
              </a:solidFill>
              <a:latin typeface="Times"/>
            </a:endParaRPr>
          </a:p>
        </p:txBody>
      </p:sp>
    </p:spTree>
    <p:extLst>
      <p:ext uri="{BB962C8B-B14F-4D97-AF65-F5344CB8AC3E}">
        <p14:creationId xmlns:p14="http://schemas.microsoft.com/office/powerpoint/2010/main" val="10849476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a:endParaRPr>
          </a:p>
        </p:txBody>
      </p:sp>
      <p:sp>
        <p:nvSpPr>
          <p:cNvPr id="6" name="Rectangle 6"/>
          <p:cNvSpPr>
            <a:spLocks noGrp="1" noChangeArrowheads="1"/>
          </p:cNvSpPr>
          <p:nvPr>
            <p:ph type="sldNum" sz="quarter" idx="12"/>
          </p:nvPr>
        </p:nvSpPr>
        <p:spPr>
          <a:ln/>
        </p:spPr>
        <p:txBody>
          <a:bodyPr/>
          <a:lstStyle>
            <a:lvl1pPr>
              <a:defRPr/>
            </a:lvl1pPr>
          </a:lstStyle>
          <a:p>
            <a:pPr>
              <a:defRPr/>
            </a:pPr>
            <a:fld id="{05322AEC-94EB-794A-A0F6-F305C4CD24B6}" type="slidenum">
              <a:rPr lang="en-US">
                <a:solidFill>
                  <a:srgbClr val="000000"/>
                </a:solidFill>
                <a:latin typeface="Times"/>
              </a:rPr>
              <a:pPr>
                <a:defRPr/>
              </a:pPr>
              <a:t>‹#›</a:t>
            </a:fld>
            <a:endParaRPr lang="en-US">
              <a:solidFill>
                <a:srgbClr val="000000"/>
              </a:solidFill>
              <a:latin typeface="Times"/>
            </a:endParaRPr>
          </a:p>
        </p:txBody>
      </p:sp>
    </p:spTree>
    <p:extLst>
      <p:ext uri="{BB962C8B-B14F-4D97-AF65-F5344CB8AC3E}">
        <p14:creationId xmlns:p14="http://schemas.microsoft.com/office/powerpoint/2010/main" val="41060693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a:endParaRPr>
          </a:p>
        </p:txBody>
      </p:sp>
      <p:sp>
        <p:nvSpPr>
          <p:cNvPr id="7" name="Rectangle 6"/>
          <p:cNvSpPr>
            <a:spLocks noGrp="1" noChangeArrowheads="1"/>
          </p:cNvSpPr>
          <p:nvPr>
            <p:ph type="sldNum" sz="quarter" idx="12"/>
          </p:nvPr>
        </p:nvSpPr>
        <p:spPr>
          <a:ln/>
        </p:spPr>
        <p:txBody>
          <a:bodyPr/>
          <a:lstStyle>
            <a:lvl1pPr>
              <a:defRPr/>
            </a:lvl1pPr>
          </a:lstStyle>
          <a:p>
            <a:pPr>
              <a:defRPr/>
            </a:pPr>
            <a:fld id="{86FD6954-7510-E64A-8087-F0D30E594FB6}" type="slidenum">
              <a:rPr lang="en-US">
                <a:solidFill>
                  <a:srgbClr val="000000"/>
                </a:solidFill>
                <a:latin typeface="Times"/>
              </a:rPr>
              <a:pPr>
                <a:defRPr/>
              </a:pPr>
              <a:t>‹#›</a:t>
            </a:fld>
            <a:endParaRPr lang="en-US">
              <a:solidFill>
                <a:srgbClr val="000000"/>
              </a:solidFill>
              <a:latin typeface="Times"/>
            </a:endParaRPr>
          </a:p>
        </p:txBody>
      </p:sp>
    </p:spTree>
    <p:extLst>
      <p:ext uri="{BB962C8B-B14F-4D97-AF65-F5344CB8AC3E}">
        <p14:creationId xmlns:p14="http://schemas.microsoft.com/office/powerpoint/2010/main" val="21616456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a:endParaRPr>
          </a:p>
        </p:txBody>
      </p:sp>
      <p:sp>
        <p:nvSpPr>
          <p:cNvPr id="6" name="Rectangle 6"/>
          <p:cNvSpPr>
            <a:spLocks noGrp="1" noChangeArrowheads="1"/>
          </p:cNvSpPr>
          <p:nvPr>
            <p:ph type="sldNum" sz="quarter" idx="12"/>
          </p:nvPr>
        </p:nvSpPr>
        <p:spPr>
          <a:ln/>
        </p:spPr>
        <p:txBody>
          <a:bodyPr/>
          <a:lstStyle>
            <a:lvl1pPr>
              <a:defRPr/>
            </a:lvl1pPr>
          </a:lstStyle>
          <a:p>
            <a:pPr>
              <a:defRPr/>
            </a:pPr>
            <a:fld id="{ED3041B5-98FC-2346-A093-A44C89D1AAE5}" type="slidenum">
              <a:rPr lang="en-US">
                <a:solidFill>
                  <a:srgbClr val="000000"/>
                </a:solidFill>
                <a:latin typeface="Times"/>
              </a:rPr>
              <a:pPr>
                <a:defRPr/>
              </a:pPr>
              <a:t>‹#›</a:t>
            </a:fld>
            <a:endParaRPr lang="en-US">
              <a:solidFill>
                <a:srgbClr val="000000"/>
              </a:solidFill>
              <a:latin typeface="Times"/>
            </a:endParaRPr>
          </a:p>
        </p:txBody>
      </p:sp>
    </p:spTree>
    <p:extLst>
      <p:ext uri="{BB962C8B-B14F-4D97-AF65-F5344CB8AC3E}">
        <p14:creationId xmlns:p14="http://schemas.microsoft.com/office/powerpoint/2010/main" val="28854917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a:endParaRPr>
          </a:p>
        </p:txBody>
      </p:sp>
      <p:sp>
        <p:nvSpPr>
          <p:cNvPr id="6" name="Rectangle 6"/>
          <p:cNvSpPr>
            <a:spLocks noGrp="1" noChangeArrowheads="1"/>
          </p:cNvSpPr>
          <p:nvPr>
            <p:ph type="sldNum" sz="quarter" idx="12"/>
          </p:nvPr>
        </p:nvSpPr>
        <p:spPr>
          <a:ln/>
        </p:spPr>
        <p:txBody>
          <a:bodyPr/>
          <a:lstStyle>
            <a:lvl1pPr>
              <a:defRPr/>
            </a:lvl1pPr>
          </a:lstStyle>
          <a:p>
            <a:pPr>
              <a:defRPr/>
            </a:pPr>
            <a:fld id="{FA079079-7A83-6F47-BDB0-96C8DD986386}" type="slidenum">
              <a:rPr lang="en-US">
                <a:solidFill>
                  <a:srgbClr val="000000"/>
                </a:solidFill>
                <a:latin typeface="Times"/>
              </a:rPr>
              <a:pPr>
                <a:defRPr/>
              </a:pPr>
              <a:t>‹#›</a:t>
            </a:fld>
            <a:endParaRPr lang="en-US">
              <a:solidFill>
                <a:srgbClr val="000000"/>
              </a:solidFill>
              <a:latin typeface="Times"/>
            </a:endParaRPr>
          </a:p>
        </p:txBody>
      </p:sp>
    </p:spTree>
    <p:extLst>
      <p:ext uri="{BB962C8B-B14F-4D97-AF65-F5344CB8AC3E}">
        <p14:creationId xmlns:p14="http://schemas.microsoft.com/office/powerpoint/2010/main" val="41863516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0D20066-0CAB-154E-8FFA-D0061DDC7464}"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6212613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F60876A-EF19-D346-9C79-8EE1704030DC}"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9694913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6817D5C-D969-7E46-B7FB-185D51A5B114}"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52371527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33F284-4D8B-8641-A3A2-4D3668B63DF0}"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17295509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7DDC1EA-2D40-EA4B-8B9F-B23E82E731BE}"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7784601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E1CA203-B142-3C45-BAF3-D4CCFA860869}"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70144970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1652FCE-802B-6B4F-999B-9832E881C3F8}"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8823028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a:endParaRPr>
          </a:p>
        </p:txBody>
      </p:sp>
      <p:sp>
        <p:nvSpPr>
          <p:cNvPr id="6" name="Rectangle 6"/>
          <p:cNvSpPr>
            <a:spLocks noGrp="1" noChangeArrowheads="1"/>
          </p:cNvSpPr>
          <p:nvPr>
            <p:ph type="sldNum" sz="quarter" idx="12"/>
          </p:nvPr>
        </p:nvSpPr>
        <p:spPr>
          <a:ln/>
        </p:spPr>
        <p:txBody>
          <a:bodyPr/>
          <a:lstStyle>
            <a:lvl1pPr>
              <a:defRPr/>
            </a:lvl1pPr>
          </a:lstStyle>
          <a:p>
            <a:pPr>
              <a:defRPr/>
            </a:pPr>
            <a:fld id="{E191A3F5-2CCB-6D44-8A28-F8F7F6D696BC}" type="slidenum">
              <a:rPr lang="en-US">
                <a:solidFill>
                  <a:srgbClr val="000000"/>
                </a:solidFill>
                <a:latin typeface="Times"/>
              </a:rPr>
              <a:pPr>
                <a:defRPr/>
              </a:pPr>
              <a:t>‹#›</a:t>
            </a:fld>
            <a:endParaRPr lang="en-US">
              <a:solidFill>
                <a:srgbClr val="000000"/>
              </a:solidFill>
              <a:latin typeface="Times"/>
            </a:endParaRPr>
          </a:p>
        </p:txBody>
      </p:sp>
    </p:spTree>
    <p:extLst>
      <p:ext uri="{BB962C8B-B14F-4D97-AF65-F5344CB8AC3E}">
        <p14:creationId xmlns:p14="http://schemas.microsoft.com/office/powerpoint/2010/main" val="359797469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B19ABE3-336A-9B4A-8B87-AC399CBE8C4D}"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9359936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F92B8C3-1CA1-C54E-85ED-EB7F9049FAC8}"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79909479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755AFB1-ADE8-E841-87E8-39F773150DD8}"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54131208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7F71993-27DD-624C-9EBE-20E16A19A321}"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88557100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a:endParaRPr>
          </a:p>
        </p:txBody>
      </p:sp>
      <p:sp>
        <p:nvSpPr>
          <p:cNvPr id="6" name="Rectangle 6"/>
          <p:cNvSpPr>
            <a:spLocks noGrp="1" noChangeArrowheads="1"/>
          </p:cNvSpPr>
          <p:nvPr>
            <p:ph type="sldNum" sz="quarter" idx="12"/>
          </p:nvPr>
        </p:nvSpPr>
        <p:spPr>
          <a:ln/>
        </p:spPr>
        <p:txBody>
          <a:bodyPr/>
          <a:lstStyle>
            <a:lvl1pPr>
              <a:defRPr/>
            </a:lvl1pPr>
          </a:lstStyle>
          <a:p>
            <a:pPr>
              <a:defRPr/>
            </a:pPr>
            <a:fld id="{43C654E8-4C01-8843-A78A-72687B87F240}" type="slidenum">
              <a:rPr lang="en-US">
                <a:solidFill>
                  <a:srgbClr val="000000"/>
                </a:solidFill>
                <a:latin typeface="Times"/>
              </a:rPr>
              <a:pPr>
                <a:defRPr/>
              </a:pPr>
              <a:t>‹#›</a:t>
            </a:fld>
            <a:endParaRPr lang="en-US">
              <a:solidFill>
                <a:srgbClr val="000000"/>
              </a:solidFill>
              <a:latin typeface="Times"/>
            </a:endParaRPr>
          </a:p>
        </p:txBody>
      </p:sp>
    </p:spTree>
    <p:extLst>
      <p:ext uri="{BB962C8B-B14F-4D97-AF65-F5344CB8AC3E}">
        <p14:creationId xmlns:p14="http://schemas.microsoft.com/office/powerpoint/2010/main" val="381574485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a:endParaRPr>
          </a:p>
        </p:txBody>
      </p:sp>
      <p:sp>
        <p:nvSpPr>
          <p:cNvPr id="6" name="Rectangle 6"/>
          <p:cNvSpPr>
            <a:spLocks noGrp="1" noChangeArrowheads="1"/>
          </p:cNvSpPr>
          <p:nvPr>
            <p:ph type="sldNum" sz="quarter" idx="12"/>
          </p:nvPr>
        </p:nvSpPr>
        <p:spPr>
          <a:ln/>
        </p:spPr>
        <p:txBody>
          <a:bodyPr/>
          <a:lstStyle>
            <a:lvl1pPr>
              <a:defRPr/>
            </a:lvl1pPr>
          </a:lstStyle>
          <a:p>
            <a:pPr>
              <a:defRPr/>
            </a:pPr>
            <a:fld id="{05322AEC-94EB-794A-A0F6-F305C4CD24B6}" type="slidenum">
              <a:rPr lang="en-US">
                <a:solidFill>
                  <a:srgbClr val="000000"/>
                </a:solidFill>
                <a:latin typeface="Times"/>
              </a:rPr>
              <a:pPr>
                <a:defRPr/>
              </a:pPr>
              <a:t>‹#›</a:t>
            </a:fld>
            <a:endParaRPr lang="en-US">
              <a:solidFill>
                <a:srgbClr val="000000"/>
              </a:solidFill>
              <a:latin typeface="Times"/>
            </a:endParaRPr>
          </a:p>
        </p:txBody>
      </p:sp>
    </p:spTree>
    <p:extLst>
      <p:ext uri="{BB962C8B-B14F-4D97-AF65-F5344CB8AC3E}">
        <p14:creationId xmlns:p14="http://schemas.microsoft.com/office/powerpoint/2010/main" val="271559129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a:endParaRPr>
          </a:p>
        </p:txBody>
      </p:sp>
      <p:sp>
        <p:nvSpPr>
          <p:cNvPr id="6" name="Rectangle 6"/>
          <p:cNvSpPr>
            <a:spLocks noGrp="1" noChangeArrowheads="1"/>
          </p:cNvSpPr>
          <p:nvPr>
            <p:ph type="sldNum" sz="quarter" idx="12"/>
          </p:nvPr>
        </p:nvSpPr>
        <p:spPr>
          <a:ln/>
        </p:spPr>
        <p:txBody>
          <a:bodyPr/>
          <a:lstStyle>
            <a:lvl1pPr>
              <a:defRPr/>
            </a:lvl1pPr>
          </a:lstStyle>
          <a:p>
            <a:pPr>
              <a:defRPr/>
            </a:pPr>
            <a:fld id="{E191A3F5-2CCB-6D44-8A28-F8F7F6D696BC}" type="slidenum">
              <a:rPr lang="en-US">
                <a:solidFill>
                  <a:srgbClr val="000000"/>
                </a:solidFill>
                <a:latin typeface="Times"/>
              </a:rPr>
              <a:pPr>
                <a:defRPr/>
              </a:pPr>
              <a:t>‹#›</a:t>
            </a:fld>
            <a:endParaRPr lang="en-US">
              <a:solidFill>
                <a:srgbClr val="000000"/>
              </a:solidFill>
              <a:latin typeface="Times"/>
            </a:endParaRPr>
          </a:p>
        </p:txBody>
      </p:sp>
    </p:spTree>
    <p:extLst>
      <p:ext uri="{BB962C8B-B14F-4D97-AF65-F5344CB8AC3E}">
        <p14:creationId xmlns:p14="http://schemas.microsoft.com/office/powerpoint/2010/main" val="359482281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a:endParaRPr>
          </a:p>
        </p:txBody>
      </p:sp>
      <p:sp>
        <p:nvSpPr>
          <p:cNvPr id="7" name="Rectangle 6"/>
          <p:cNvSpPr>
            <a:spLocks noGrp="1" noChangeArrowheads="1"/>
          </p:cNvSpPr>
          <p:nvPr>
            <p:ph type="sldNum" sz="quarter" idx="12"/>
          </p:nvPr>
        </p:nvSpPr>
        <p:spPr>
          <a:ln/>
        </p:spPr>
        <p:txBody>
          <a:bodyPr/>
          <a:lstStyle>
            <a:lvl1pPr>
              <a:defRPr/>
            </a:lvl1pPr>
          </a:lstStyle>
          <a:p>
            <a:pPr>
              <a:defRPr/>
            </a:pPr>
            <a:fld id="{F41EC209-496D-A046-8584-CA417DB38C7F}" type="slidenum">
              <a:rPr lang="en-US">
                <a:solidFill>
                  <a:srgbClr val="000000"/>
                </a:solidFill>
                <a:latin typeface="Times"/>
              </a:rPr>
              <a:pPr>
                <a:defRPr/>
              </a:pPr>
              <a:t>‹#›</a:t>
            </a:fld>
            <a:endParaRPr lang="en-US">
              <a:solidFill>
                <a:srgbClr val="000000"/>
              </a:solidFill>
              <a:latin typeface="Times"/>
            </a:endParaRPr>
          </a:p>
        </p:txBody>
      </p:sp>
    </p:spTree>
    <p:extLst>
      <p:ext uri="{BB962C8B-B14F-4D97-AF65-F5344CB8AC3E}">
        <p14:creationId xmlns:p14="http://schemas.microsoft.com/office/powerpoint/2010/main" val="340128516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a:endParaRPr>
          </a:p>
        </p:txBody>
      </p:sp>
      <p:sp>
        <p:nvSpPr>
          <p:cNvPr id="9" name="Rectangle 6"/>
          <p:cNvSpPr>
            <a:spLocks noGrp="1" noChangeArrowheads="1"/>
          </p:cNvSpPr>
          <p:nvPr>
            <p:ph type="sldNum" sz="quarter" idx="12"/>
          </p:nvPr>
        </p:nvSpPr>
        <p:spPr>
          <a:ln/>
        </p:spPr>
        <p:txBody>
          <a:bodyPr/>
          <a:lstStyle>
            <a:lvl1pPr>
              <a:defRPr/>
            </a:lvl1pPr>
          </a:lstStyle>
          <a:p>
            <a:pPr>
              <a:defRPr/>
            </a:pPr>
            <a:fld id="{D614ABB1-628C-B340-AA37-75FDAF568669}" type="slidenum">
              <a:rPr lang="en-US">
                <a:solidFill>
                  <a:srgbClr val="000000"/>
                </a:solidFill>
                <a:latin typeface="Times"/>
              </a:rPr>
              <a:pPr>
                <a:defRPr/>
              </a:pPr>
              <a:t>‹#›</a:t>
            </a:fld>
            <a:endParaRPr lang="en-US">
              <a:solidFill>
                <a:srgbClr val="000000"/>
              </a:solidFill>
              <a:latin typeface="Times"/>
            </a:endParaRPr>
          </a:p>
        </p:txBody>
      </p:sp>
    </p:spTree>
    <p:extLst>
      <p:ext uri="{BB962C8B-B14F-4D97-AF65-F5344CB8AC3E}">
        <p14:creationId xmlns:p14="http://schemas.microsoft.com/office/powerpoint/2010/main" val="413687219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a:endParaRPr>
          </a:p>
        </p:txBody>
      </p:sp>
      <p:sp>
        <p:nvSpPr>
          <p:cNvPr id="5" name="Rectangle 6"/>
          <p:cNvSpPr>
            <a:spLocks noGrp="1" noChangeArrowheads="1"/>
          </p:cNvSpPr>
          <p:nvPr>
            <p:ph type="sldNum" sz="quarter" idx="12"/>
          </p:nvPr>
        </p:nvSpPr>
        <p:spPr>
          <a:ln/>
        </p:spPr>
        <p:txBody>
          <a:bodyPr/>
          <a:lstStyle>
            <a:lvl1pPr>
              <a:defRPr/>
            </a:lvl1pPr>
          </a:lstStyle>
          <a:p>
            <a:pPr>
              <a:defRPr/>
            </a:pPr>
            <a:fld id="{E96744D4-44F2-7B41-9B09-1790D19BA216}" type="slidenum">
              <a:rPr lang="en-US">
                <a:solidFill>
                  <a:srgbClr val="000000"/>
                </a:solidFill>
                <a:latin typeface="Times"/>
              </a:rPr>
              <a:pPr>
                <a:defRPr/>
              </a:pPr>
              <a:t>‹#›</a:t>
            </a:fld>
            <a:endParaRPr lang="en-US">
              <a:solidFill>
                <a:srgbClr val="000000"/>
              </a:solidFill>
              <a:latin typeface="Times"/>
            </a:endParaRPr>
          </a:p>
        </p:txBody>
      </p:sp>
    </p:spTree>
    <p:extLst>
      <p:ext uri="{BB962C8B-B14F-4D97-AF65-F5344CB8AC3E}">
        <p14:creationId xmlns:p14="http://schemas.microsoft.com/office/powerpoint/2010/main" val="23913817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a:endParaRPr>
          </a:p>
        </p:txBody>
      </p:sp>
      <p:sp>
        <p:nvSpPr>
          <p:cNvPr id="7" name="Rectangle 6"/>
          <p:cNvSpPr>
            <a:spLocks noGrp="1" noChangeArrowheads="1"/>
          </p:cNvSpPr>
          <p:nvPr>
            <p:ph type="sldNum" sz="quarter" idx="12"/>
          </p:nvPr>
        </p:nvSpPr>
        <p:spPr>
          <a:ln/>
        </p:spPr>
        <p:txBody>
          <a:bodyPr/>
          <a:lstStyle>
            <a:lvl1pPr>
              <a:defRPr/>
            </a:lvl1pPr>
          </a:lstStyle>
          <a:p>
            <a:pPr>
              <a:defRPr/>
            </a:pPr>
            <a:fld id="{F41EC209-496D-A046-8584-CA417DB38C7F}" type="slidenum">
              <a:rPr lang="en-US">
                <a:solidFill>
                  <a:srgbClr val="000000"/>
                </a:solidFill>
                <a:latin typeface="Times"/>
              </a:rPr>
              <a:pPr>
                <a:defRPr/>
              </a:pPr>
              <a:t>‹#›</a:t>
            </a:fld>
            <a:endParaRPr lang="en-US">
              <a:solidFill>
                <a:srgbClr val="000000"/>
              </a:solidFill>
              <a:latin typeface="Times"/>
            </a:endParaRPr>
          </a:p>
        </p:txBody>
      </p:sp>
    </p:spTree>
    <p:extLst>
      <p:ext uri="{BB962C8B-B14F-4D97-AF65-F5344CB8AC3E}">
        <p14:creationId xmlns:p14="http://schemas.microsoft.com/office/powerpoint/2010/main" val="396444143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a:endParaRPr>
          </a:p>
        </p:txBody>
      </p:sp>
      <p:sp>
        <p:nvSpPr>
          <p:cNvPr id="4" name="Rectangle 6"/>
          <p:cNvSpPr>
            <a:spLocks noGrp="1" noChangeArrowheads="1"/>
          </p:cNvSpPr>
          <p:nvPr>
            <p:ph type="sldNum" sz="quarter" idx="12"/>
          </p:nvPr>
        </p:nvSpPr>
        <p:spPr>
          <a:ln/>
        </p:spPr>
        <p:txBody>
          <a:bodyPr/>
          <a:lstStyle>
            <a:lvl1pPr>
              <a:defRPr/>
            </a:lvl1pPr>
          </a:lstStyle>
          <a:p>
            <a:pPr>
              <a:defRPr/>
            </a:pPr>
            <a:fld id="{C1EEA513-9C25-CA45-9FA9-BDF86DE5377C}" type="slidenum">
              <a:rPr lang="en-US">
                <a:solidFill>
                  <a:srgbClr val="000000"/>
                </a:solidFill>
                <a:latin typeface="Times"/>
              </a:rPr>
              <a:pPr>
                <a:defRPr/>
              </a:pPr>
              <a:t>‹#›</a:t>
            </a:fld>
            <a:endParaRPr lang="en-US">
              <a:solidFill>
                <a:srgbClr val="000000"/>
              </a:solidFill>
              <a:latin typeface="Times"/>
            </a:endParaRPr>
          </a:p>
        </p:txBody>
      </p:sp>
    </p:spTree>
    <p:extLst>
      <p:ext uri="{BB962C8B-B14F-4D97-AF65-F5344CB8AC3E}">
        <p14:creationId xmlns:p14="http://schemas.microsoft.com/office/powerpoint/2010/main" val="160356521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a:endParaRPr>
          </a:p>
        </p:txBody>
      </p:sp>
      <p:sp>
        <p:nvSpPr>
          <p:cNvPr id="7" name="Rectangle 6"/>
          <p:cNvSpPr>
            <a:spLocks noGrp="1" noChangeArrowheads="1"/>
          </p:cNvSpPr>
          <p:nvPr>
            <p:ph type="sldNum" sz="quarter" idx="12"/>
          </p:nvPr>
        </p:nvSpPr>
        <p:spPr>
          <a:ln/>
        </p:spPr>
        <p:txBody>
          <a:bodyPr/>
          <a:lstStyle>
            <a:lvl1pPr>
              <a:defRPr/>
            </a:lvl1pPr>
          </a:lstStyle>
          <a:p>
            <a:pPr>
              <a:defRPr/>
            </a:pPr>
            <a:fld id="{A6F33563-9BA9-6F43-A36A-94CC247B1912}" type="slidenum">
              <a:rPr lang="en-US">
                <a:solidFill>
                  <a:srgbClr val="000000"/>
                </a:solidFill>
                <a:latin typeface="Times"/>
              </a:rPr>
              <a:pPr>
                <a:defRPr/>
              </a:pPr>
              <a:t>‹#›</a:t>
            </a:fld>
            <a:endParaRPr lang="en-US">
              <a:solidFill>
                <a:srgbClr val="000000"/>
              </a:solidFill>
              <a:latin typeface="Times"/>
            </a:endParaRPr>
          </a:p>
        </p:txBody>
      </p:sp>
    </p:spTree>
    <p:extLst>
      <p:ext uri="{BB962C8B-B14F-4D97-AF65-F5344CB8AC3E}">
        <p14:creationId xmlns:p14="http://schemas.microsoft.com/office/powerpoint/2010/main" val="162212795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a:endParaRPr>
          </a:p>
        </p:txBody>
      </p:sp>
      <p:sp>
        <p:nvSpPr>
          <p:cNvPr id="7" name="Rectangle 6"/>
          <p:cNvSpPr>
            <a:spLocks noGrp="1" noChangeArrowheads="1"/>
          </p:cNvSpPr>
          <p:nvPr>
            <p:ph type="sldNum" sz="quarter" idx="12"/>
          </p:nvPr>
        </p:nvSpPr>
        <p:spPr>
          <a:ln/>
        </p:spPr>
        <p:txBody>
          <a:bodyPr/>
          <a:lstStyle>
            <a:lvl1pPr>
              <a:defRPr/>
            </a:lvl1pPr>
          </a:lstStyle>
          <a:p>
            <a:pPr>
              <a:defRPr/>
            </a:pPr>
            <a:fld id="{86FD6954-7510-E64A-8087-F0D30E594FB6}" type="slidenum">
              <a:rPr lang="en-US">
                <a:solidFill>
                  <a:srgbClr val="000000"/>
                </a:solidFill>
                <a:latin typeface="Times"/>
              </a:rPr>
              <a:pPr>
                <a:defRPr/>
              </a:pPr>
              <a:t>‹#›</a:t>
            </a:fld>
            <a:endParaRPr lang="en-US">
              <a:solidFill>
                <a:srgbClr val="000000"/>
              </a:solidFill>
              <a:latin typeface="Times"/>
            </a:endParaRPr>
          </a:p>
        </p:txBody>
      </p:sp>
    </p:spTree>
    <p:extLst>
      <p:ext uri="{BB962C8B-B14F-4D97-AF65-F5344CB8AC3E}">
        <p14:creationId xmlns:p14="http://schemas.microsoft.com/office/powerpoint/2010/main" val="121829935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a:endParaRPr>
          </a:p>
        </p:txBody>
      </p:sp>
      <p:sp>
        <p:nvSpPr>
          <p:cNvPr id="6" name="Rectangle 6"/>
          <p:cNvSpPr>
            <a:spLocks noGrp="1" noChangeArrowheads="1"/>
          </p:cNvSpPr>
          <p:nvPr>
            <p:ph type="sldNum" sz="quarter" idx="12"/>
          </p:nvPr>
        </p:nvSpPr>
        <p:spPr>
          <a:ln/>
        </p:spPr>
        <p:txBody>
          <a:bodyPr/>
          <a:lstStyle>
            <a:lvl1pPr>
              <a:defRPr/>
            </a:lvl1pPr>
          </a:lstStyle>
          <a:p>
            <a:pPr>
              <a:defRPr/>
            </a:pPr>
            <a:fld id="{ED3041B5-98FC-2346-A093-A44C89D1AAE5}" type="slidenum">
              <a:rPr lang="en-US">
                <a:solidFill>
                  <a:srgbClr val="000000"/>
                </a:solidFill>
                <a:latin typeface="Times"/>
              </a:rPr>
              <a:pPr>
                <a:defRPr/>
              </a:pPr>
              <a:t>‹#›</a:t>
            </a:fld>
            <a:endParaRPr lang="en-US">
              <a:solidFill>
                <a:srgbClr val="000000"/>
              </a:solidFill>
              <a:latin typeface="Times"/>
            </a:endParaRPr>
          </a:p>
        </p:txBody>
      </p:sp>
    </p:spTree>
    <p:extLst>
      <p:ext uri="{BB962C8B-B14F-4D97-AF65-F5344CB8AC3E}">
        <p14:creationId xmlns:p14="http://schemas.microsoft.com/office/powerpoint/2010/main" val="116902478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a:endParaRPr>
          </a:p>
        </p:txBody>
      </p:sp>
      <p:sp>
        <p:nvSpPr>
          <p:cNvPr id="6" name="Rectangle 6"/>
          <p:cNvSpPr>
            <a:spLocks noGrp="1" noChangeArrowheads="1"/>
          </p:cNvSpPr>
          <p:nvPr>
            <p:ph type="sldNum" sz="quarter" idx="12"/>
          </p:nvPr>
        </p:nvSpPr>
        <p:spPr>
          <a:ln/>
        </p:spPr>
        <p:txBody>
          <a:bodyPr/>
          <a:lstStyle>
            <a:lvl1pPr>
              <a:defRPr/>
            </a:lvl1pPr>
          </a:lstStyle>
          <a:p>
            <a:pPr>
              <a:defRPr/>
            </a:pPr>
            <a:fld id="{FA079079-7A83-6F47-BDB0-96C8DD986386}" type="slidenum">
              <a:rPr lang="en-US">
                <a:solidFill>
                  <a:srgbClr val="000000"/>
                </a:solidFill>
                <a:latin typeface="Times"/>
              </a:rPr>
              <a:pPr>
                <a:defRPr/>
              </a:pPr>
              <a:t>‹#›</a:t>
            </a:fld>
            <a:endParaRPr lang="en-US">
              <a:solidFill>
                <a:srgbClr val="000000"/>
              </a:solidFill>
              <a:latin typeface="Times"/>
            </a:endParaRPr>
          </a:p>
        </p:txBody>
      </p:sp>
    </p:spTree>
    <p:extLst>
      <p:ext uri="{BB962C8B-B14F-4D97-AF65-F5344CB8AC3E}">
        <p14:creationId xmlns:p14="http://schemas.microsoft.com/office/powerpoint/2010/main" val="105626477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a:endParaRPr>
          </a:p>
        </p:txBody>
      </p:sp>
      <p:sp>
        <p:nvSpPr>
          <p:cNvPr id="6" name="Rectangle 6"/>
          <p:cNvSpPr>
            <a:spLocks noGrp="1" noChangeArrowheads="1"/>
          </p:cNvSpPr>
          <p:nvPr>
            <p:ph type="sldNum" sz="quarter" idx="12"/>
          </p:nvPr>
        </p:nvSpPr>
        <p:spPr>
          <a:ln/>
        </p:spPr>
        <p:txBody>
          <a:bodyPr/>
          <a:lstStyle>
            <a:lvl1pPr>
              <a:defRPr/>
            </a:lvl1pPr>
          </a:lstStyle>
          <a:p>
            <a:pPr>
              <a:defRPr/>
            </a:pPr>
            <a:fld id="{43C654E8-4C01-8843-A78A-72687B87F240}" type="slidenum">
              <a:rPr lang="en-US">
                <a:solidFill>
                  <a:srgbClr val="000000"/>
                </a:solidFill>
                <a:latin typeface="Times"/>
              </a:rPr>
              <a:pPr>
                <a:defRPr/>
              </a:pPr>
              <a:t>‹#›</a:t>
            </a:fld>
            <a:endParaRPr lang="en-US">
              <a:solidFill>
                <a:srgbClr val="000000"/>
              </a:solidFill>
              <a:latin typeface="Times"/>
            </a:endParaRPr>
          </a:p>
        </p:txBody>
      </p:sp>
    </p:spTree>
    <p:extLst>
      <p:ext uri="{BB962C8B-B14F-4D97-AF65-F5344CB8AC3E}">
        <p14:creationId xmlns:p14="http://schemas.microsoft.com/office/powerpoint/2010/main" val="362709848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a:endParaRPr>
          </a:p>
        </p:txBody>
      </p:sp>
      <p:sp>
        <p:nvSpPr>
          <p:cNvPr id="6" name="Rectangle 6"/>
          <p:cNvSpPr>
            <a:spLocks noGrp="1" noChangeArrowheads="1"/>
          </p:cNvSpPr>
          <p:nvPr>
            <p:ph type="sldNum" sz="quarter" idx="12"/>
          </p:nvPr>
        </p:nvSpPr>
        <p:spPr>
          <a:ln/>
        </p:spPr>
        <p:txBody>
          <a:bodyPr/>
          <a:lstStyle>
            <a:lvl1pPr>
              <a:defRPr/>
            </a:lvl1pPr>
          </a:lstStyle>
          <a:p>
            <a:pPr>
              <a:defRPr/>
            </a:pPr>
            <a:fld id="{05322AEC-94EB-794A-A0F6-F305C4CD24B6}" type="slidenum">
              <a:rPr lang="en-US">
                <a:solidFill>
                  <a:srgbClr val="000000"/>
                </a:solidFill>
                <a:latin typeface="Times"/>
              </a:rPr>
              <a:pPr>
                <a:defRPr/>
              </a:pPr>
              <a:t>‹#›</a:t>
            </a:fld>
            <a:endParaRPr lang="en-US">
              <a:solidFill>
                <a:srgbClr val="000000"/>
              </a:solidFill>
              <a:latin typeface="Times"/>
            </a:endParaRPr>
          </a:p>
        </p:txBody>
      </p:sp>
    </p:spTree>
    <p:extLst>
      <p:ext uri="{BB962C8B-B14F-4D97-AF65-F5344CB8AC3E}">
        <p14:creationId xmlns:p14="http://schemas.microsoft.com/office/powerpoint/2010/main" val="396767929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a:endParaRPr>
          </a:p>
        </p:txBody>
      </p:sp>
      <p:sp>
        <p:nvSpPr>
          <p:cNvPr id="6" name="Rectangle 6"/>
          <p:cNvSpPr>
            <a:spLocks noGrp="1" noChangeArrowheads="1"/>
          </p:cNvSpPr>
          <p:nvPr>
            <p:ph type="sldNum" sz="quarter" idx="12"/>
          </p:nvPr>
        </p:nvSpPr>
        <p:spPr>
          <a:ln/>
        </p:spPr>
        <p:txBody>
          <a:bodyPr/>
          <a:lstStyle>
            <a:lvl1pPr>
              <a:defRPr/>
            </a:lvl1pPr>
          </a:lstStyle>
          <a:p>
            <a:pPr>
              <a:defRPr/>
            </a:pPr>
            <a:fld id="{E191A3F5-2CCB-6D44-8A28-F8F7F6D696BC}" type="slidenum">
              <a:rPr lang="en-US">
                <a:solidFill>
                  <a:srgbClr val="000000"/>
                </a:solidFill>
                <a:latin typeface="Times"/>
              </a:rPr>
              <a:pPr>
                <a:defRPr/>
              </a:pPr>
              <a:t>‹#›</a:t>
            </a:fld>
            <a:endParaRPr lang="en-US">
              <a:solidFill>
                <a:srgbClr val="000000"/>
              </a:solidFill>
              <a:latin typeface="Times"/>
            </a:endParaRPr>
          </a:p>
        </p:txBody>
      </p:sp>
    </p:spTree>
    <p:extLst>
      <p:ext uri="{BB962C8B-B14F-4D97-AF65-F5344CB8AC3E}">
        <p14:creationId xmlns:p14="http://schemas.microsoft.com/office/powerpoint/2010/main" val="213663713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a:endParaRPr>
          </a:p>
        </p:txBody>
      </p:sp>
      <p:sp>
        <p:nvSpPr>
          <p:cNvPr id="7" name="Rectangle 6"/>
          <p:cNvSpPr>
            <a:spLocks noGrp="1" noChangeArrowheads="1"/>
          </p:cNvSpPr>
          <p:nvPr>
            <p:ph type="sldNum" sz="quarter" idx="12"/>
          </p:nvPr>
        </p:nvSpPr>
        <p:spPr>
          <a:ln/>
        </p:spPr>
        <p:txBody>
          <a:bodyPr/>
          <a:lstStyle>
            <a:lvl1pPr>
              <a:defRPr/>
            </a:lvl1pPr>
          </a:lstStyle>
          <a:p>
            <a:pPr>
              <a:defRPr/>
            </a:pPr>
            <a:fld id="{F41EC209-496D-A046-8584-CA417DB38C7F}" type="slidenum">
              <a:rPr lang="en-US">
                <a:solidFill>
                  <a:srgbClr val="000000"/>
                </a:solidFill>
                <a:latin typeface="Times"/>
              </a:rPr>
              <a:pPr>
                <a:defRPr/>
              </a:pPr>
              <a:t>‹#›</a:t>
            </a:fld>
            <a:endParaRPr lang="en-US">
              <a:solidFill>
                <a:srgbClr val="000000"/>
              </a:solidFill>
              <a:latin typeface="Times"/>
            </a:endParaRPr>
          </a:p>
        </p:txBody>
      </p:sp>
    </p:spTree>
    <p:extLst>
      <p:ext uri="{BB962C8B-B14F-4D97-AF65-F5344CB8AC3E}">
        <p14:creationId xmlns:p14="http://schemas.microsoft.com/office/powerpoint/2010/main" val="360997988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a:endParaRPr>
          </a:p>
        </p:txBody>
      </p:sp>
      <p:sp>
        <p:nvSpPr>
          <p:cNvPr id="9" name="Rectangle 6"/>
          <p:cNvSpPr>
            <a:spLocks noGrp="1" noChangeArrowheads="1"/>
          </p:cNvSpPr>
          <p:nvPr>
            <p:ph type="sldNum" sz="quarter" idx="12"/>
          </p:nvPr>
        </p:nvSpPr>
        <p:spPr>
          <a:ln/>
        </p:spPr>
        <p:txBody>
          <a:bodyPr/>
          <a:lstStyle>
            <a:lvl1pPr>
              <a:defRPr/>
            </a:lvl1pPr>
          </a:lstStyle>
          <a:p>
            <a:pPr>
              <a:defRPr/>
            </a:pPr>
            <a:fld id="{D614ABB1-628C-B340-AA37-75FDAF568669}" type="slidenum">
              <a:rPr lang="en-US">
                <a:solidFill>
                  <a:srgbClr val="000000"/>
                </a:solidFill>
                <a:latin typeface="Times"/>
              </a:rPr>
              <a:pPr>
                <a:defRPr/>
              </a:pPr>
              <a:t>‹#›</a:t>
            </a:fld>
            <a:endParaRPr lang="en-US">
              <a:solidFill>
                <a:srgbClr val="000000"/>
              </a:solidFill>
              <a:latin typeface="Times"/>
            </a:endParaRPr>
          </a:p>
        </p:txBody>
      </p:sp>
    </p:spTree>
    <p:extLst>
      <p:ext uri="{BB962C8B-B14F-4D97-AF65-F5344CB8AC3E}">
        <p14:creationId xmlns:p14="http://schemas.microsoft.com/office/powerpoint/2010/main" val="10292990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a:endParaRPr>
          </a:p>
        </p:txBody>
      </p:sp>
      <p:sp>
        <p:nvSpPr>
          <p:cNvPr id="9" name="Rectangle 6"/>
          <p:cNvSpPr>
            <a:spLocks noGrp="1" noChangeArrowheads="1"/>
          </p:cNvSpPr>
          <p:nvPr>
            <p:ph type="sldNum" sz="quarter" idx="12"/>
          </p:nvPr>
        </p:nvSpPr>
        <p:spPr>
          <a:ln/>
        </p:spPr>
        <p:txBody>
          <a:bodyPr/>
          <a:lstStyle>
            <a:lvl1pPr>
              <a:defRPr/>
            </a:lvl1pPr>
          </a:lstStyle>
          <a:p>
            <a:pPr>
              <a:defRPr/>
            </a:pPr>
            <a:fld id="{D614ABB1-628C-B340-AA37-75FDAF568669}" type="slidenum">
              <a:rPr lang="en-US">
                <a:solidFill>
                  <a:srgbClr val="000000"/>
                </a:solidFill>
                <a:latin typeface="Times"/>
              </a:rPr>
              <a:pPr>
                <a:defRPr/>
              </a:pPr>
              <a:t>‹#›</a:t>
            </a:fld>
            <a:endParaRPr lang="en-US">
              <a:solidFill>
                <a:srgbClr val="000000"/>
              </a:solidFill>
              <a:latin typeface="Times"/>
            </a:endParaRPr>
          </a:p>
        </p:txBody>
      </p:sp>
    </p:spTree>
    <p:extLst>
      <p:ext uri="{BB962C8B-B14F-4D97-AF65-F5344CB8AC3E}">
        <p14:creationId xmlns:p14="http://schemas.microsoft.com/office/powerpoint/2010/main" val="58571758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a:endParaRPr>
          </a:p>
        </p:txBody>
      </p:sp>
      <p:sp>
        <p:nvSpPr>
          <p:cNvPr id="5" name="Rectangle 6"/>
          <p:cNvSpPr>
            <a:spLocks noGrp="1" noChangeArrowheads="1"/>
          </p:cNvSpPr>
          <p:nvPr>
            <p:ph type="sldNum" sz="quarter" idx="12"/>
          </p:nvPr>
        </p:nvSpPr>
        <p:spPr>
          <a:ln/>
        </p:spPr>
        <p:txBody>
          <a:bodyPr/>
          <a:lstStyle>
            <a:lvl1pPr>
              <a:defRPr/>
            </a:lvl1pPr>
          </a:lstStyle>
          <a:p>
            <a:pPr>
              <a:defRPr/>
            </a:pPr>
            <a:fld id="{E96744D4-44F2-7B41-9B09-1790D19BA216}" type="slidenum">
              <a:rPr lang="en-US">
                <a:solidFill>
                  <a:srgbClr val="000000"/>
                </a:solidFill>
                <a:latin typeface="Times"/>
              </a:rPr>
              <a:pPr>
                <a:defRPr/>
              </a:pPr>
              <a:t>‹#›</a:t>
            </a:fld>
            <a:endParaRPr lang="en-US">
              <a:solidFill>
                <a:srgbClr val="000000"/>
              </a:solidFill>
              <a:latin typeface="Times"/>
            </a:endParaRPr>
          </a:p>
        </p:txBody>
      </p:sp>
    </p:spTree>
    <p:extLst>
      <p:ext uri="{BB962C8B-B14F-4D97-AF65-F5344CB8AC3E}">
        <p14:creationId xmlns:p14="http://schemas.microsoft.com/office/powerpoint/2010/main" val="82255412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a:endParaRPr>
          </a:p>
        </p:txBody>
      </p:sp>
      <p:sp>
        <p:nvSpPr>
          <p:cNvPr id="4" name="Rectangle 6"/>
          <p:cNvSpPr>
            <a:spLocks noGrp="1" noChangeArrowheads="1"/>
          </p:cNvSpPr>
          <p:nvPr>
            <p:ph type="sldNum" sz="quarter" idx="12"/>
          </p:nvPr>
        </p:nvSpPr>
        <p:spPr>
          <a:ln/>
        </p:spPr>
        <p:txBody>
          <a:bodyPr/>
          <a:lstStyle>
            <a:lvl1pPr>
              <a:defRPr/>
            </a:lvl1pPr>
          </a:lstStyle>
          <a:p>
            <a:pPr>
              <a:defRPr/>
            </a:pPr>
            <a:fld id="{C1EEA513-9C25-CA45-9FA9-BDF86DE5377C}" type="slidenum">
              <a:rPr lang="en-US">
                <a:solidFill>
                  <a:srgbClr val="000000"/>
                </a:solidFill>
                <a:latin typeface="Times"/>
              </a:rPr>
              <a:pPr>
                <a:defRPr/>
              </a:pPr>
              <a:t>‹#›</a:t>
            </a:fld>
            <a:endParaRPr lang="en-US">
              <a:solidFill>
                <a:srgbClr val="000000"/>
              </a:solidFill>
              <a:latin typeface="Times"/>
            </a:endParaRPr>
          </a:p>
        </p:txBody>
      </p:sp>
    </p:spTree>
    <p:extLst>
      <p:ext uri="{BB962C8B-B14F-4D97-AF65-F5344CB8AC3E}">
        <p14:creationId xmlns:p14="http://schemas.microsoft.com/office/powerpoint/2010/main" val="102268565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a:endParaRPr>
          </a:p>
        </p:txBody>
      </p:sp>
      <p:sp>
        <p:nvSpPr>
          <p:cNvPr id="7" name="Rectangle 6"/>
          <p:cNvSpPr>
            <a:spLocks noGrp="1" noChangeArrowheads="1"/>
          </p:cNvSpPr>
          <p:nvPr>
            <p:ph type="sldNum" sz="quarter" idx="12"/>
          </p:nvPr>
        </p:nvSpPr>
        <p:spPr>
          <a:ln/>
        </p:spPr>
        <p:txBody>
          <a:bodyPr/>
          <a:lstStyle>
            <a:lvl1pPr>
              <a:defRPr/>
            </a:lvl1pPr>
          </a:lstStyle>
          <a:p>
            <a:pPr>
              <a:defRPr/>
            </a:pPr>
            <a:fld id="{A6F33563-9BA9-6F43-A36A-94CC247B1912}" type="slidenum">
              <a:rPr lang="en-US">
                <a:solidFill>
                  <a:srgbClr val="000000"/>
                </a:solidFill>
                <a:latin typeface="Times"/>
              </a:rPr>
              <a:pPr>
                <a:defRPr/>
              </a:pPr>
              <a:t>‹#›</a:t>
            </a:fld>
            <a:endParaRPr lang="en-US">
              <a:solidFill>
                <a:srgbClr val="000000"/>
              </a:solidFill>
              <a:latin typeface="Times"/>
            </a:endParaRPr>
          </a:p>
        </p:txBody>
      </p:sp>
    </p:spTree>
    <p:extLst>
      <p:ext uri="{BB962C8B-B14F-4D97-AF65-F5344CB8AC3E}">
        <p14:creationId xmlns:p14="http://schemas.microsoft.com/office/powerpoint/2010/main" val="346720185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a:endParaRPr>
          </a:p>
        </p:txBody>
      </p:sp>
      <p:sp>
        <p:nvSpPr>
          <p:cNvPr id="7" name="Rectangle 6"/>
          <p:cNvSpPr>
            <a:spLocks noGrp="1" noChangeArrowheads="1"/>
          </p:cNvSpPr>
          <p:nvPr>
            <p:ph type="sldNum" sz="quarter" idx="12"/>
          </p:nvPr>
        </p:nvSpPr>
        <p:spPr>
          <a:ln/>
        </p:spPr>
        <p:txBody>
          <a:bodyPr/>
          <a:lstStyle>
            <a:lvl1pPr>
              <a:defRPr/>
            </a:lvl1pPr>
          </a:lstStyle>
          <a:p>
            <a:pPr>
              <a:defRPr/>
            </a:pPr>
            <a:fld id="{86FD6954-7510-E64A-8087-F0D30E594FB6}" type="slidenum">
              <a:rPr lang="en-US">
                <a:solidFill>
                  <a:srgbClr val="000000"/>
                </a:solidFill>
                <a:latin typeface="Times"/>
              </a:rPr>
              <a:pPr>
                <a:defRPr/>
              </a:pPr>
              <a:t>‹#›</a:t>
            </a:fld>
            <a:endParaRPr lang="en-US">
              <a:solidFill>
                <a:srgbClr val="000000"/>
              </a:solidFill>
              <a:latin typeface="Times"/>
            </a:endParaRPr>
          </a:p>
        </p:txBody>
      </p:sp>
    </p:spTree>
    <p:extLst>
      <p:ext uri="{BB962C8B-B14F-4D97-AF65-F5344CB8AC3E}">
        <p14:creationId xmlns:p14="http://schemas.microsoft.com/office/powerpoint/2010/main" val="68856163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a:endParaRPr>
          </a:p>
        </p:txBody>
      </p:sp>
      <p:sp>
        <p:nvSpPr>
          <p:cNvPr id="6" name="Rectangle 6"/>
          <p:cNvSpPr>
            <a:spLocks noGrp="1" noChangeArrowheads="1"/>
          </p:cNvSpPr>
          <p:nvPr>
            <p:ph type="sldNum" sz="quarter" idx="12"/>
          </p:nvPr>
        </p:nvSpPr>
        <p:spPr>
          <a:ln/>
        </p:spPr>
        <p:txBody>
          <a:bodyPr/>
          <a:lstStyle>
            <a:lvl1pPr>
              <a:defRPr/>
            </a:lvl1pPr>
          </a:lstStyle>
          <a:p>
            <a:pPr>
              <a:defRPr/>
            </a:pPr>
            <a:fld id="{ED3041B5-98FC-2346-A093-A44C89D1AAE5}" type="slidenum">
              <a:rPr lang="en-US">
                <a:solidFill>
                  <a:srgbClr val="000000"/>
                </a:solidFill>
                <a:latin typeface="Times"/>
              </a:rPr>
              <a:pPr>
                <a:defRPr/>
              </a:pPr>
              <a:t>‹#›</a:t>
            </a:fld>
            <a:endParaRPr lang="en-US">
              <a:solidFill>
                <a:srgbClr val="000000"/>
              </a:solidFill>
              <a:latin typeface="Times"/>
            </a:endParaRPr>
          </a:p>
        </p:txBody>
      </p:sp>
    </p:spTree>
    <p:extLst>
      <p:ext uri="{BB962C8B-B14F-4D97-AF65-F5344CB8AC3E}">
        <p14:creationId xmlns:p14="http://schemas.microsoft.com/office/powerpoint/2010/main" val="411992531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a:endParaRPr>
          </a:p>
        </p:txBody>
      </p:sp>
      <p:sp>
        <p:nvSpPr>
          <p:cNvPr id="6" name="Rectangle 6"/>
          <p:cNvSpPr>
            <a:spLocks noGrp="1" noChangeArrowheads="1"/>
          </p:cNvSpPr>
          <p:nvPr>
            <p:ph type="sldNum" sz="quarter" idx="12"/>
          </p:nvPr>
        </p:nvSpPr>
        <p:spPr>
          <a:ln/>
        </p:spPr>
        <p:txBody>
          <a:bodyPr/>
          <a:lstStyle>
            <a:lvl1pPr>
              <a:defRPr/>
            </a:lvl1pPr>
          </a:lstStyle>
          <a:p>
            <a:pPr>
              <a:defRPr/>
            </a:pPr>
            <a:fld id="{FA079079-7A83-6F47-BDB0-96C8DD986386}" type="slidenum">
              <a:rPr lang="en-US">
                <a:solidFill>
                  <a:srgbClr val="000000"/>
                </a:solidFill>
                <a:latin typeface="Times"/>
              </a:rPr>
              <a:pPr>
                <a:defRPr/>
              </a:pPr>
              <a:t>‹#›</a:t>
            </a:fld>
            <a:endParaRPr lang="en-US">
              <a:solidFill>
                <a:srgbClr val="000000"/>
              </a:solidFill>
              <a:latin typeface="Times"/>
            </a:endParaRPr>
          </a:p>
        </p:txBody>
      </p:sp>
    </p:spTree>
    <p:extLst>
      <p:ext uri="{BB962C8B-B14F-4D97-AF65-F5344CB8AC3E}">
        <p14:creationId xmlns:p14="http://schemas.microsoft.com/office/powerpoint/2010/main" val="23130546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a:endParaRPr>
          </a:p>
        </p:txBody>
      </p:sp>
      <p:sp>
        <p:nvSpPr>
          <p:cNvPr id="6" name="Rectangle 6"/>
          <p:cNvSpPr>
            <a:spLocks noGrp="1" noChangeArrowheads="1"/>
          </p:cNvSpPr>
          <p:nvPr>
            <p:ph type="sldNum" sz="quarter" idx="12"/>
          </p:nvPr>
        </p:nvSpPr>
        <p:spPr>
          <a:ln/>
        </p:spPr>
        <p:txBody>
          <a:bodyPr/>
          <a:lstStyle>
            <a:lvl1pPr>
              <a:defRPr/>
            </a:lvl1pPr>
          </a:lstStyle>
          <a:p>
            <a:pPr>
              <a:defRPr/>
            </a:pPr>
            <a:fld id="{43C654E8-4C01-8843-A78A-72687B87F240}" type="slidenum">
              <a:rPr lang="en-US">
                <a:solidFill>
                  <a:srgbClr val="000000"/>
                </a:solidFill>
                <a:latin typeface="Times"/>
              </a:rPr>
              <a:pPr>
                <a:defRPr/>
              </a:pPr>
              <a:t>‹#›</a:t>
            </a:fld>
            <a:endParaRPr lang="en-US">
              <a:solidFill>
                <a:srgbClr val="000000"/>
              </a:solidFill>
              <a:latin typeface="Times"/>
            </a:endParaRPr>
          </a:p>
        </p:txBody>
      </p:sp>
    </p:spTree>
    <p:extLst>
      <p:ext uri="{BB962C8B-B14F-4D97-AF65-F5344CB8AC3E}">
        <p14:creationId xmlns:p14="http://schemas.microsoft.com/office/powerpoint/2010/main" val="360607069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a:endParaRPr>
          </a:p>
        </p:txBody>
      </p:sp>
      <p:sp>
        <p:nvSpPr>
          <p:cNvPr id="6" name="Rectangle 6"/>
          <p:cNvSpPr>
            <a:spLocks noGrp="1" noChangeArrowheads="1"/>
          </p:cNvSpPr>
          <p:nvPr>
            <p:ph type="sldNum" sz="quarter" idx="12"/>
          </p:nvPr>
        </p:nvSpPr>
        <p:spPr>
          <a:ln/>
        </p:spPr>
        <p:txBody>
          <a:bodyPr/>
          <a:lstStyle>
            <a:lvl1pPr>
              <a:defRPr/>
            </a:lvl1pPr>
          </a:lstStyle>
          <a:p>
            <a:pPr>
              <a:defRPr/>
            </a:pPr>
            <a:fld id="{05322AEC-94EB-794A-A0F6-F305C4CD24B6}" type="slidenum">
              <a:rPr lang="en-US">
                <a:solidFill>
                  <a:srgbClr val="000000"/>
                </a:solidFill>
                <a:latin typeface="Times"/>
              </a:rPr>
              <a:pPr>
                <a:defRPr/>
              </a:pPr>
              <a:t>‹#›</a:t>
            </a:fld>
            <a:endParaRPr lang="en-US">
              <a:solidFill>
                <a:srgbClr val="000000"/>
              </a:solidFill>
              <a:latin typeface="Times"/>
            </a:endParaRPr>
          </a:p>
        </p:txBody>
      </p:sp>
    </p:spTree>
    <p:extLst>
      <p:ext uri="{BB962C8B-B14F-4D97-AF65-F5344CB8AC3E}">
        <p14:creationId xmlns:p14="http://schemas.microsoft.com/office/powerpoint/2010/main" val="110301267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a:endParaRPr>
          </a:p>
        </p:txBody>
      </p:sp>
      <p:sp>
        <p:nvSpPr>
          <p:cNvPr id="6" name="Rectangle 6"/>
          <p:cNvSpPr>
            <a:spLocks noGrp="1" noChangeArrowheads="1"/>
          </p:cNvSpPr>
          <p:nvPr>
            <p:ph type="sldNum" sz="quarter" idx="12"/>
          </p:nvPr>
        </p:nvSpPr>
        <p:spPr>
          <a:ln/>
        </p:spPr>
        <p:txBody>
          <a:bodyPr/>
          <a:lstStyle>
            <a:lvl1pPr>
              <a:defRPr/>
            </a:lvl1pPr>
          </a:lstStyle>
          <a:p>
            <a:pPr>
              <a:defRPr/>
            </a:pPr>
            <a:fld id="{E191A3F5-2CCB-6D44-8A28-F8F7F6D696BC}" type="slidenum">
              <a:rPr lang="en-US">
                <a:solidFill>
                  <a:srgbClr val="000000"/>
                </a:solidFill>
                <a:latin typeface="Times"/>
              </a:rPr>
              <a:pPr>
                <a:defRPr/>
              </a:pPr>
              <a:t>‹#›</a:t>
            </a:fld>
            <a:endParaRPr lang="en-US">
              <a:solidFill>
                <a:srgbClr val="000000"/>
              </a:solidFill>
              <a:latin typeface="Times"/>
            </a:endParaRPr>
          </a:p>
        </p:txBody>
      </p:sp>
    </p:spTree>
    <p:extLst>
      <p:ext uri="{BB962C8B-B14F-4D97-AF65-F5344CB8AC3E}">
        <p14:creationId xmlns:p14="http://schemas.microsoft.com/office/powerpoint/2010/main" val="190828473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a:endParaRPr>
          </a:p>
        </p:txBody>
      </p:sp>
      <p:sp>
        <p:nvSpPr>
          <p:cNvPr id="7" name="Rectangle 6"/>
          <p:cNvSpPr>
            <a:spLocks noGrp="1" noChangeArrowheads="1"/>
          </p:cNvSpPr>
          <p:nvPr>
            <p:ph type="sldNum" sz="quarter" idx="12"/>
          </p:nvPr>
        </p:nvSpPr>
        <p:spPr>
          <a:ln/>
        </p:spPr>
        <p:txBody>
          <a:bodyPr/>
          <a:lstStyle>
            <a:lvl1pPr>
              <a:defRPr/>
            </a:lvl1pPr>
          </a:lstStyle>
          <a:p>
            <a:pPr>
              <a:defRPr/>
            </a:pPr>
            <a:fld id="{F41EC209-496D-A046-8584-CA417DB38C7F}" type="slidenum">
              <a:rPr lang="en-US">
                <a:solidFill>
                  <a:srgbClr val="000000"/>
                </a:solidFill>
                <a:latin typeface="Times"/>
              </a:rPr>
              <a:pPr>
                <a:defRPr/>
              </a:pPr>
              <a:t>‹#›</a:t>
            </a:fld>
            <a:endParaRPr lang="en-US">
              <a:solidFill>
                <a:srgbClr val="000000"/>
              </a:solidFill>
              <a:latin typeface="Times"/>
            </a:endParaRPr>
          </a:p>
        </p:txBody>
      </p:sp>
    </p:spTree>
    <p:extLst>
      <p:ext uri="{BB962C8B-B14F-4D97-AF65-F5344CB8AC3E}">
        <p14:creationId xmlns:p14="http://schemas.microsoft.com/office/powerpoint/2010/main" val="24541152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a:endParaRPr>
          </a:p>
        </p:txBody>
      </p:sp>
      <p:sp>
        <p:nvSpPr>
          <p:cNvPr id="5" name="Rectangle 6"/>
          <p:cNvSpPr>
            <a:spLocks noGrp="1" noChangeArrowheads="1"/>
          </p:cNvSpPr>
          <p:nvPr>
            <p:ph type="sldNum" sz="quarter" idx="12"/>
          </p:nvPr>
        </p:nvSpPr>
        <p:spPr>
          <a:ln/>
        </p:spPr>
        <p:txBody>
          <a:bodyPr/>
          <a:lstStyle>
            <a:lvl1pPr>
              <a:defRPr/>
            </a:lvl1pPr>
          </a:lstStyle>
          <a:p>
            <a:pPr>
              <a:defRPr/>
            </a:pPr>
            <a:fld id="{E96744D4-44F2-7B41-9B09-1790D19BA216}" type="slidenum">
              <a:rPr lang="en-US">
                <a:solidFill>
                  <a:srgbClr val="000000"/>
                </a:solidFill>
                <a:latin typeface="Times"/>
              </a:rPr>
              <a:pPr>
                <a:defRPr/>
              </a:pPr>
              <a:t>‹#›</a:t>
            </a:fld>
            <a:endParaRPr lang="en-US">
              <a:solidFill>
                <a:srgbClr val="000000"/>
              </a:solidFill>
              <a:latin typeface="Times"/>
            </a:endParaRPr>
          </a:p>
        </p:txBody>
      </p:sp>
    </p:spTree>
    <p:extLst>
      <p:ext uri="{BB962C8B-B14F-4D97-AF65-F5344CB8AC3E}">
        <p14:creationId xmlns:p14="http://schemas.microsoft.com/office/powerpoint/2010/main" val="129943914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a:endParaRPr>
          </a:p>
        </p:txBody>
      </p:sp>
      <p:sp>
        <p:nvSpPr>
          <p:cNvPr id="9" name="Rectangle 6"/>
          <p:cNvSpPr>
            <a:spLocks noGrp="1" noChangeArrowheads="1"/>
          </p:cNvSpPr>
          <p:nvPr>
            <p:ph type="sldNum" sz="quarter" idx="12"/>
          </p:nvPr>
        </p:nvSpPr>
        <p:spPr>
          <a:ln/>
        </p:spPr>
        <p:txBody>
          <a:bodyPr/>
          <a:lstStyle>
            <a:lvl1pPr>
              <a:defRPr/>
            </a:lvl1pPr>
          </a:lstStyle>
          <a:p>
            <a:pPr>
              <a:defRPr/>
            </a:pPr>
            <a:fld id="{D614ABB1-628C-B340-AA37-75FDAF568669}" type="slidenum">
              <a:rPr lang="en-US">
                <a:solidFill>
                  <a:srgbClr val="000000"/>
                </a:solidFill>
                <a:latin typeface="Times"/>
              </a:rPr>
              <a:pPr>
                <a:defRPr/>
              </a:pPr>
              <a:t>‹#›</a:t>
            </a:fld>
            <a:endParaRPr lang="en-US">
              <a:solidFill>
                <a:srgbClr val="000000"/>
              </a:solidFill>
              <a:latin typeface="Times"/>
            </a:endParaRPr>
          </a:p>
        </p:txBody>
      </p:sp>
    </p:spTree>
    <p:extLst>
      <p:ext uri="{BB962C8B-B14F-4D97-AF65-F5344CB8AC3E}">
        <p14:creationId xmlns:p14="http://schemas.microsoft.com/office/powerpoint/2010/main" val="200872711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a:endParaRPr>
          </a:p>
        </p:txBody>
      </p:sp>
      <p:sp>
        <p:nvSpPr>
          <p:cNvPr id="5" name="Rectangle 6"/>
          <p:cNvSpPr>
            <a:spLocks noGrp="1" noChangeArrowheads="1"/>
          </p:cNvSpPr>
          <p:nvPr>
            <p:ph type="sldNum" sz="quarter" idx="12"/>
          </p:nvPr>
        </p:nvSpPr>
        <p:spPr>
          <a:ln/>
        </p:spPr>
        <p:txBody>
          <a:bodyPr/>
          <a:lstStyle>
            <a:lvl1pPr>
              <a:defRPr/>
            </a:lvl1pPr>
          </a:lstStyle>
          <a:p>
            <a:pPr>
              <a:defRPr/>
            </a:pPr>
            <a:fld id="{E96744D4-44F2-7B41-9B09-1790D19BA216}" type="slidenum">
              <a:rPr lang="en-US">
                <a:solidFill>
                  <a:srgbClr val="000000"/>
                </a:solidFill>
                <a:latin typeface="Times"/>
              </a:rPr>
              <a:pPr>
                <a:defRPr/>
              </a:pPr>
              <a:t>‹#›</a:t>
            </a:fld>
            <a:endParaRPr lang="en-US">
              <a:solidFill>
                <a:srgbClr val="000000"/>
              </a:solidFill>
              <a:latin typeface="Times"/>
            </a:endParaRPr>
          </a:p>
        </p:txBody>
      </p:sp>
    </p:spTree>
    <p:extLst>
      <p:ext uri="{BB962C8B-B14F-4D97-AF65-F5344CB8AC3E}">
        <p14:creationId xmlns:p14="http://schemas.microsoft.com/office/powerpoint/2010/main" val="206844890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a:endParaRPr>
          </a:p>
        </p:txBody>
      </p:sp>
      <p:sp>
        <p:nvSpPr>
          <p:cNvPr id="4" name="Rectangle 6"/>
          <p:cNvSpPr>
            <a:spLocks noGrp="1" noChangeArrowheads="1"/>
          </p:cNvSpPr>
          <p:nvPr>
            <p:ph type="sldNum" sz="quarter" idx="12"/>
          </p:nvPr>
        </p:nvSpPr>
        <p:spPr>
          <a:ln/>
        </p:spPr>
        <p:txBody>
          <a:bodyPr/>
          <a:lstStyle>
            <a:lvl1pPr>
              <a:defRPr/>
            </a:lvl1pPr>
          </a:lstStyle>
          <a:p>
            <a:pPr>
              <a:defRPr/>
            </a:pPr>
            <a:fld id="{C1EEA513-9C25-CA45-9FA9-BDF86DE5377C}" type="slidenum">
              <a:rPr lang="en-US">
                <a:solidFill>
                  <a:srgbClr val="000000"/>
                </a:solidFill>
                <a:latin typeface="Times"/>
              </a:rPr>
              <a:pPr>
                <a:defRPr/>
              </a:pPr>
              <a:t>‹#›</a:t>
            </a:fld>
            <a:endParaRPr lang="en-US">
              <a:solidFill>
                <a:srgbClr val="000000"/>
              </a:solidFill>
              <a:latin typeface="Times"/>
            </a:endParaRPr>
          </a:p>
        </p:txBody>
      </p:sp>
    </p:spTree>
    <p:extLst>
      <p:ext uri="{BB962C8B-B14F-4D97-AF65-F5344CB8AC3E}">
        <p14:creationId xmlns:p14="http://schemas.microsoft.com/office/powerpoint/2010/main" val="304233614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a:endParaRPr>
          </a:p>
        </p:txBody>
      </p:sp>
      <p:sp>
        <p:nvSpPr>
          <p:cNvPr id="7" name="Rectangle 6"/>
          <p:cNvSpPr>
            <a:spLocks noGrp="1" noChangeArrowheads="1"/>
          </p:cNvSpPr>
          <p:nvPr>
            <p:ph type="sldNum" sz="quarter" idx="12"/>
          </p:nvPr>
        </p:nvSpPr>
        <p:spPr>
          <a:ln/>
        </p:spPr>
        <p:txBody>
          <a:bodyPr/>
          <a:lstStyle>
            <a:lvl1pPr>
              <a:defRPr/>
            </a:lvl1pPr>
          </a:lstStyle>
          <a:p>
            <a:pPr>
              <a:defRPr/>
            </a:pPr>
            <a:fld id="{A6F33563-9BA9-6F43-A36A-94CC247B1912}" type="slidenum">
              <a:rPr lang="en-US">
                <a:solidFill>
                  <a:srgbClr val="000000"/>
                </a:solidFill>
                <a:latin typeface="Times"/>
              </a:rPr>
              <a:pPr>
                <a:defRPr/>
              </a:pPr>
              <a:t>‹#›</a:t>
            </a:fld>
            <a:endParaRPr lang="en-US">
              <a:solidFill>
                <a:srgbClr val="000000"/>
              </a:solidFill>
              <a:latin typeface="Times"/>
            </a:endParaRPr>
          </a:p>
        </p:txBody>
      </p:sp>
    </p:spTree>
    <p:extLst>
      <p:ext uri="{BB962C8B-B14F-4D97-AF65-F5344CB8AC3E}">
        <p14:creationId xmlns:p14="http://schemas.microsoft.com/office/powerpoint/2010/main" val="248236810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a:endParaRPr>
          </a:p>
        </p:txBody>
      </p:sp>
      <p:sp>
        <p:nvSpPr>
          <p:cNvPr id="7" name="Rectangle 6"/>
          <p:cNvSpPr>
            <a:spLocks noGrp="1" noChangeArrowheads="1"/>
          </p:cNvSpPr>
          <p:nvPr>
            <p:ph type="sldNum" sz="quarter" idx="12"/>
          </p:nvPr>
        </p:nvSpPr>
        <p:spPr>
          <a:ln/>
        </p:spPr>
        <p:txBody>
          <a:bodyPr/>
          <a:lstStyle>
            <a:lvl1pPr>
              <a:defRPr/>
            </a:lvl1pPr>
          </a:lstStyle>
          <a:p>
            <a:pPr>
              <a:defRPr/>
            </a:pPr>
            <a:fld id="{86FD6954-7510-E64A-8087-F0D30E594FB6}" type="slidenum">
              <a:rPr lang="en-US">
                <a:solidFill>
                  <a:srgbClr val="000000"/>
                </a:solidFill>
                <a:latin typeface="Times"/>
              </a:rPr>
              <a:pPr>
                <a:defRPr/>
              </a:pPr>
              <a:t>‹#›</a:t>
            </a:fld>
            <a:endParaRPr lang="en-US">
              <a:solidFill>
                <a:srgbClr val="000000"/>
              </a:solidFill>
              <a:latin typeface="Times"/>
            </a:endParaRPr>
          </a:p>
        </p:txBody>
      </p:sp>
    </p:spTree>
    <p:extLst>
      <p:ext uri="{BB962C8B-B14F-4D97-AF65-F5344CB8AC3E}">
        <p14:creationId xmlns:p14="http://schemas.microsoft.com/office/powerpoint/2010/main" val="314862273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a:endParaRPr>
          </a:p>
        </p:txBody>
      </p:sp>
      <p:sp>
        <p:nvSpPr>
          <p:cNvPr id="6" name="Rectangle 6"/>
          <p:cNvSpPr>
            <a:spLocks noGrp="1" noChangeArrowheads="1"/>
          </p:cNvSpPr>
          <p:nvPr>
            <p:ph type="sldNum" sz="quarter" idx="12"/>
          </p:nvPr>
        </p:nvSpPr>
        <p:spPr>
          <a:ln/>
        </p:spPr>
        <p:txBody>
          <a:bodyPr/>
          <a:lstStyle>
            <a:lvl1pPr>
              <a:defRPr/>
            </a:lvl1pPr>
          </a:lstStyle>
          <a:p>
            <a:pPr>
              <a:defRPr/>
            </a:pPr>
            <a:fld id="{ED3041B5-98FC-2346-A093-A44C89D1AAE5}" type="slidenum">
              <a:rPr lang="en-US">
                <a:solidFill>
                  <a:srgbClr val="000000"/>
                </a:solidFill>
                <a:latin typeface="Times"/>
              </a:rPr>
              <a:pPr>
                <a:defRPr/>
              </a:pPr>
              <a:t>‹#›</a:t>
            </a:fld>
            <a:endParaRPr lang="en-US">
              <a:solidFill>
                <a:srgbClr val="000000"/>
              </a:solidFill>
              <a:latin typeface="Times"/>
            </a:endParaRPr>
          </a:p>
        </p:txBody>
      </p:sp>
    </p:spTree>
    <p:extLst>
      <p:ext uri="{BB962C8B-B14F-4D97-AF65-F5344CB8AC3E}">
        <p14:creationId xmlns:p14="http://schemas.microsoft.com/office/powerpoint/2010/main" val="17571370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a:endParaRPr>
          </a:p>
        </p:txBody>
      </p:sp>
      <p:sp>
        <p:nvSpPr>
          <p:cNvPr id="6" name="Rectangle 6"/>
          <p:cNvSpPr>
            <a:spLocks noGrp="1" noChangeArrowheads="1"/>
          </p:cNvSpPr>
          <p:nvPr>
            <p:ph type="sldNum" sz="quarter" idx="12"/>
          </p:nvPr>
        </p:nvSpPr>
        <p:spPr>
          <a:ln/>
        </p:spPr>
        <p:txBody>
          <a:bodyPr/>
          <a:lstStyle>
            <a:lvl1pPr>
              <a:defRPr/>
            </a:lvl1pPr>
          </a:lstStyle>
          <a:p>
            <a:pPr>
              <a:defRPr/>
            </a:pPr>
            <a:fld id="{FA079079-7A83-6F47-BDB0-96C8DD986386}" type="slidenum">
              <a:rPr lang="en-US">
                <a:solidFill>
                  <a:srgbClr val="000000"/>
                </a:solidFill>
                <a:latin typeface="Times"/>
              </a:rPr>
              <a:pPr>
                <a:defRPr/>
              </a:pPr>
              <a:t>‹#›</a:t>
            </a:fld>
            <a:endParaRPr lang="en-US">
              <a:solidFill>
                <a:srgbClr val="000000"/>
              </a:solidFill>
              <a:latin typeface="Times"/>
            </a:endParaRPr>
          </a:p>
        </p:txBody>
      </p:sp>
    </p:spTree>
    <p:extLst>
      <p:ext uri="{BB962C8B-B14F-4D97-AF65-F5344CB8AC3E}">
        <p14:creationId xmlns:p14="http://schemas.microsoft.com/office/powerpoint/2010/main" val="331764923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0D20066-0CAB-154E-8FFA-D0061DDC7464}"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35810732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F60876A-EF19-D346-9C79-8EE1704030DC}"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65411871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6817D5C-D969-7E46-B7FB-185D51A5B114}"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0558530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a:endParaRPr>
          </a:p>
        </p:txBody>
      </p:sp>
      <p:sp>
        <p:nvSpPr>
          <p:cNvPr id="4" name="Rectangle 6"/>
          <p:cNvSpPr>
            <a:spLocks noGrp="1" noChangeArrowheads="1"/>
          </p:cNvSpPr>
          <p:nvPr>
            <p:ph type="sldNum" sz="quarter" idx="12"/>
          </p:nvPr>
        </p:nvSpPr>
        <p:spPr>
          <a:ln/>
        </p:spPr>
        <p:txBody>
          <a:bodyPr/>
          <a:lstStyle>
            <a:lvl1pPr>
              <a:defRPr/>
            </a:lvl1pPr>
          </a:lstStyle>
          <a:p>
            <a:pPr>
              <a:defRPr/>
            </a:pPr>
            <a:fld id="{C1EEA513-9C25-CA45-9FA9-BDF86DE5377C}" type="slidenum">
              <a:rPr lang="en-US">
                <a:solidFill>
                  <a:srgbClr val="000000"/>
                </a:solidFill>
                <a:latin typeface="Times"/>
              </a:rPr>
              <a:pPr>
                <a:defRPr/>
              </a:pPr>
              <a:t>‹#›</a:t>
            </a:fld>
            <a:endParaRPr lang="en-US">
              <a:solidFill>
                <a:srgbClr val="000000"/>
              </a:solidFill>
              <a:latin typeface="Times"/>
            </a:endParaRPr>
          </a:p>
        </p:txBody>
      </p:sp>
    </p:spTree>
    <p:extLst>
      <p:ext uri="{BB962C8B-B14F-4D97-AF65-F5344CB8AC3E}">
        <p14:creationId xmlns:p14="http://schemas.microsoft.com/office/powerpoint/2010/main" val="176051207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33F284-4D8B-8641-A3A2-4D3668B63DF0}"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79583417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7DDC1EA-2D40-EA4B-8B9F-B23E82E731BE}"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64094455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E1CA203-B142-3C45-BAF3-D4CCFA860869}"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63522905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1652FCE-802B-6B4F-999B-9832E881C3F8}"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08400796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B19ABE3-336A-9B4A-8B87-AC399CBE8C4D}"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71200469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F92B8C3-1CA1-C54E-85ED-EB7F9049FAC8}"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63371092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755AFB1-ADE8-E841-87E8-39F773150DD8}"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99500221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7F71993-27DD-624C-9EBE-20E16A19A321}"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84251959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a:endParaRPr>
          </a:p>
        </p:txBody>
      </p:sp>
      <p:sp>
        <p:nvSpPr>
          <p:cNvPr id="6" name="Rectangle 6"/>
          <p:cNvSpPr>
            <a:spLocks noGrp="1" noChangeArrowheads="1"/>
          </p:cNvSpPr>
          <p:nvPr>
            <p:ph type="sldNum" sz="quarter" idx="12"/>
          </p:nvPr>
        </p:nvSpPr>
        <p:spPr>
          <a:ln/>
        </p:spPr>
        <p:txBody>
          <a:bodyPr/>
          <a:lstStyle>
            <a:lvl1pPr>
              <a:defRPr/>
            </a:lvl1pPr>
          </a:lstStyle>
          <a:p>
            <a:pPr>
              <a:defRPr/>
            </a:pPr>
            <a:fld id="{43C654E8-4C01-8843-A78A-72687B87F240}" type="slidenum">
              <a:rPr lang="en-US">
                <a:solidFill>
                  <a:srgbClr val="000000"/>
                </a:solidFill>
                <a:latin typeface="Times"/>
              </a:rPr>
              <a:pPr>
                <a:defRPr/>
              </a:pPr>
              <a:t>‹#›</a:t>
            </a:fld>
            <a:endParaRPr lang="en-US">
              <a:solidFill>
                <a:srgbClr val="000000"/>
              </a:solidFill>
              <a:latin typeface="Times"/>
            </a:endParaRPr>
          </a:p>
        </p:txBody>
      </p:sp>
    </p:spTree>
    <p:extLst>
      <p:ext uri="{BB962C8B-B14F-4D97-AF65-F5344CB8AC3E}">
        <p14:creationId xmlns:p14="http://schemas.microsoft.com/office/powerpoint/2010/main" val="219054119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a:endParaRPr>
          </a:p>
        </p:txBody>
      </p:sp>
      <p:sp>
        <p:nvSpPr>
          <p:cNvPr id="6" name="Rectangle 6"/>
          <p:cNvSpPr>
            <a:spLocks noGrp="1" noChangeArrowheads="1"/>
          </p:cNvSpPr>
          <p:nvPr>
            <p:ph type="sldNum" sz="quarter" idx="12"/>
          </p:nvPr>
        </p:nvSpPr>
        <p:spPr>
          <a:ln/>
        </p:spPr>
        <p:txBody>
          <a:bodyPr/>
          <a:lstStyle>
            <a:lvl1pPr>
              <a:defRPr/>
            </a:lvl1pPr>
          </a:lstStyle>
          <a:p>
            <a:pPr>
              <a:defRPr/>
            </a:pPr>
            <a:fld id="{05322AEC-94EB-794A-A0F6-F305C4CD24B6}" type="slidenum">
              <a:rPr lang="en-US">
                <a:solidFill>
                  <a:srgbClr val="000000"/>
                </a:solidFill>
                <a:latin typeface="Times"/>
              </a:rPr>
              <a:pPr>
                <a:defRPr/>
              </a:pPr>
              <a:t>‹#›</a:t>
            </a:fld>
            <a:endParaRPr lang="en-US">
              <a:solidFill>
                <a:srgbClr val="000000"/>
              </a:solidFill>
              <a:latin typeface="Times"/>
            </a:endParaRPr>
          </a:p>
        </p:txBody>
      </p:sp>
    </p:spTree>
    <p:extLst>
      <p:ext uri="{BB962C8B-B14F-4D97-AF65-F5344CB8AC3E}">
        <p14:creationId xmlns:p14="http://schemas.microsoft.com/office/powerpoint/2010/main" val="34184221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a:endParaRPr>
          </a:p>
        </p:txBody>
      </p:sp>
      <p:sp>
        <p:nvSpPr>
          <p:cNvPr id="7" name="Rectangle 6"/>
          <p:cNvSpPr>
            <a:spLocks noGrp="1" noChangeArrowheads="1"/>
          </p:cNvSpPr>
          <p:nvPr>
            <p:ph type="sldNum" sz="quarter" idx="12"/>
          </p:nvPr>
        </p:nvSpPr>
        <p:spPr>
          <a:ln/>
        </p:spPr>
        <p:txBody>
          <a:bodyPr/>
          <a:lstStyle>
            <a:lvl1pPr>
              <a:defRPr/>
            </a:lvl1pPr>
          </a:lstStyle>
          <a:p>
            <a:pPr>
              <a:defRPr/>
            </a:pPr>
            <a:fld id="{A6F33563-9BA9-6F43-A36A-94CC247B1912}" type="slidenum">
              <a:rPr lang="en-US">
                <a:solidFill>
                  <a:srgbClr val="000000"/>
                </a:solidFill>
                <a:latin typeface="Times"/>
              </a:rPr>
              <a:pPr>
                <a:defRPr/>
              </a:pPr>
              <a:t>‹#›</a:t>
            </a:fld>
            <a:endParaRPr lang="en-US">
              <a:solidFill>
                <a:srgbClr val="000000"/>
              </a:solidFill>
              <a:latin typeface="Times"/>
            </a:endParaRPr>
          </a:p>
        </p:txBody>
      </p:sp>
    </p:spTree>
    <p:extLst>
      <p:ext uri="{BB962C8B-B14F-4D97-AF65-F5344CB8AC3E}">
        <p14:creationId xmlns:p14="http://schemas.microsoft.com/office/powerpoint/2010/main" val="258903739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a:endParaRPr>
          </a:p>
        </p:txBody>
      </p:sp>
      <p:sp>
        <p:nvSpPr>
          <p:cNvPr id="6" name="Rectangle 6"/>
          <p:cNvSpPr>
            <a:spLocks noGrp="1" noChangeArrowheads="1"/>
          </p:cNvSpPr>
          <p:nvPr>
            <p:ph type="sldNum" sz="quarter" idx="12"/>
          </p:nvPr>
        </p:nvSpPr>
        <p:spPr>
          <a:ln/>
        </p:spPr>
        <p:txBody>
          <a:bodyPr/>
          <a:lstStyle>
            <a:lvl1pPr>
              <a:defRPr/>
            </a:lvl1pPr>
          </a:lstStyle>
          <a:p>
            <a:pPr>
              <a:defRPr/>
            </a:pPr>
            <a:fld id="{E191A3F5-2CCB-6D44-8A28-F8F7F6D696BC}" type="slidenum">
              <a:rPr lang="en-US">
                <a:solidFill>
                  <a:srgbClr val="000000"/>
                </a:solidFill>
                <a:latin typeface="Times"/>
              </a:rPr>
              <a:pPr>
                <a:defRPr/>
              </a:pPr>
              <a:t>‹#›</a:t>
            </a:fld>
            <a:endParaRPr lang="en-US">
              <a:solidFill>
                <a:srgbClr val="000000"/>
              </a:solidFill>
              <a:latin typeface="Times"/>
            </a:endParaRPr>
          </a:p>
        </p:txBody>
      </p:sp>
    </p:spTree>
    <p:extLst>
      <p:ext uri="{BB962C8B-B14F-4D97-AF65-F5344CB8AC3E}">
        <p14:creationId xmlns:p14="http://schemas.microsoft.com/office/powerpoint/2010/main" val="14364141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a:endParaRPr>
          </a:p>
        </p:txBody>
      </p:sp>
      <p:sp>
        <p:nvSpPr>
          <p:cNvPr id="7" name="Rectangle 6"/>
          <p:cNvSpPr>
            <a:spLocks noGrp="1" noChangeArrowheads="1"/>
          </p:cNvSpPr>
          <p:nvPr>
            <p:ph type="sldNum" sz="quarter" idx="12"/>
          </p:nvPr>
        </p:nvSpPr>
        <p:spPr>
          <a:ln/>
        </p:spPr>
        <p:txBody>
          <a:bodyPr/>
          <a:lstStyle>
            <a:lvl1pPr>
              <a:defRPr/>
            </a:lvl1pPr>
          </a:lstStyle>
          <a:p>
            <a:pPr>
              <a:defRPr/>
            </a:pPr>
            <a:fld id="{F41EC209-496D-A046-8584-CA417DB38C7F}" type="slidenum">
              <a:rPr lang="en-US">
                <a:solidFill>
                  <a:srgbClr val="000000"/>
                </a:solidFill>
                <a:latin typeface="Times"/>
              </a:rPr>
              <a:pPr>
                <a:defRPr/>
              </a:pPr>
              <a:t>‹#›</a:t>
            </a:fld>
            <a:endParaRPr lang="en-US">
              <a:solidFill>
                <a:srgbClr val="000000"/>
              </a:solidFill>
              <a:latin typeface="Times"/>
            </a:endParaRPr>
          </a:p>
        </p:txBody>
      </p:sp>
    </p:spTree>
    <p:extLst>
      <p:ext uri="{BB962C8B-B14F-4D97-AF65-F5344CB8AC3E}">
        <p14:creationId xmlns:p14="http://schemas.microsoft.com/office/powerpoint/2010/main" val="68133731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a:endParaRPr>
          </a:p>
        </p:txBody>
      </p:sp>
      <p:sp>
        <p:nvSpPr>
          <p:cNvPr id="9" name="Rectangle 6"/>
          <p:cNvSpPr>
            <a:spLocks noGrp="1" noChangeArrowheads="1"/>
          </p:cNvSpPr>
          <p:nvPr>
            <p:ph type="sldNum" sz="quarter" idx="12"/>
          </p:nvPr>
        </p:nvSpPr>
        <p:spPr>
          <a:ln/>
        </p:spPr>
        <p:txBody>
          <a:bodyPr/>
          <a:lstStyle>
            <a:lvl1pPr>
              <a:defRPr/>
            </a:lvl1pPr>
          </a:lstStyle>
          <a:p>
            <a:pPr>
              <a:defRPr/>
            </a:pPr>
            <a:fld id="{D614ABB1-628C-B340-AA37-75FDAF568669}" type="slidenum">
              <a:rPr lang="en-US">
                <a:solidFill>
                  <a:srgbClr val="000000"/>
                </a:solidFill>
                <a:latin typeface="Times"/>
              </a:rPr>
              <a:pPr>
                <a:defRPr/>
              </a:pPr>
              <a:t>‹#›</a:t>
            </a:fld>
            <a:endParaRPr lang="en-US">
              <a:solidFill>
                <a:srgbClr val="000000"/>
              </a:solidFill>
              <a:latin typeface="Times"/>
            </a:endParaRPr>
          </a:p>
        </p:txBody>
      </p:sp>
    </p:spTree>
    <p:extLst>
      <p:ext uri="{BB962C8B-B14F-4D97-AF65-F5344CB8AC3E}">
        <p14:creationId xmlns:p14="http://schemas.microsoft.com/office/powerpoint/2010/main" val="252346563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a:endParaRPr>
          </a:p>
        </p:txBody>
      </p:sp>
      <p:sp>
        <p:nvSpPr>
          <p:cNvPr id="5" name="Rectangle 6"/>
          <p:cNvSpPr>
            <a:spLocks noGrp="1" noChangeArrowheads="1"/>
          </p:cNvSpPr>
          <p:nvPr>
            <p:ph type="sldNum" sz="quarter" idx="12"/>
          </p:nvPr>
        </p:nvSpPr>
        <p:spPr>
          <a:ln/>
        </p:spPr>
        <p:txBody>
          <a:bodyPr/>
          <a:lstStyle>
            <a:lvl1pPr>
              <a:defRPr/>
            </a:lvl1pPr>
          </a:lstStyle>
          <a:p>
            <a:pPr>
              <a:defRPr/>
            </a:pPr>
            <a:fld id="{E96744D4-44F2-7B41-9B09-1790D19BA216}" type="slidenum">
              <a:rPr lang="en-US">
                <a:solidFill>
                  <a:srgbClr val="000000"/>
                </a:solidFill>
                <a:latin typeface="Times"/>
              </a:rPr>
              <a:pPr>
                <a:defRPr/>
              </a:pPr>
              <a:t>‹#›</a:t>
            </a:fld>
            <a:endParaRPr lang="en-US">
              <a:solidFill>
                <a:srgbClr val="000000"/>
              </a:solidFill>
              <a:latin typeface="Times"/>
            </a:endParaRPr>
          </a:p>
        </p:txBody>
      </p:sp>
    </p:spTree>
    <p:extLst>
      <p:ext uri="{BB962C8B-B14F-4D97-AF65-F5344CB8AC3E}">
        <p14:creationId xmlns:p14="http://schemas.microsoft.com/office/powerpoint/2010/main" val="67598178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a:endParaRPr>
          </a:p>
        </p:txBody>
      </p:sp>
      <p:sp>
        <p:nvSpPr>
          <p:cNvPr id="4" name="Rectangle 6"/>
          <p:cNvSpPr>
            <a:spLocks noGrp="1" noChangeArrowheads="1"/>
          </p:cNvSpPr>
          <p:nvPr>
            <p:ph type="sldNum" sz="quarter" idx="12"/>
          </p:nvPr>
        </p:nvSpPr>
        <p:spPr>
          <a:ln/>
        </p:spPr>
        <p:txBody>
          <a:bodyPr/>
          <a:lstStyle>
            <a:lvl1pPr>
              <a:defRPr/>
            </a:lvl1pPr>
          </a:lstStyle>
          <a:p>
            <a:pPr>
              <a:defRPr/>
            </a:pPr>
            <a:fld id="{C1EEA513-9C25-CA45-9FA9-BDF86DE5377C}" type="slidenum">
              <a:rPr lang="en-US">
                <a:solidFill>
                  <a:srgbClr val="000000"/>
                </a:solidFill>
                <a:latin typeface="Times"/>
              </a:rPr>
              <a:pPr>
                <a:defRPr/>
              </a:pPr>
              <a:t>‹#›</a:t>
            </a:fld>
            <a:endParaRPr lang="en-US">
              <a:solidFill>
                <a:srgbClr val="000000"/>
              </a:solidFill>
              <a:latin typeface="Times"/>
            </a:endParaRPr>
          </a:p>
        </p:txBody>
      </p:sp>
    </p:spTree>
    <p:extLst>
      <p:ext uri="{BB962C8B-B14F-4D97-AF65-F5344CB8AC3E}">
        <p14:creationId xmlns:p14="http://schemas.microsoft.com/office/powerpoint/2010/main" val="202022445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a:endParaRPr>
          </a:p>
        </p:txBody>
      </p:sp>
      <p:sp>
        <p:nvSpPr>
          <p:cNvPr id="7" name="Rectangle 6"/>
          <p:cNvSpPr>
            <a:spLocks noGrp="1" noChangeArrowheads="1"/>
          </p:cNvSpPr>
          <p:nvPr>
            <p:ph type="sldNum" sz="quarter" idx="12"/>
          </p:nvPr>
        </p:nvSpPr>
        <p:spPr>
          <a:ln/>
        </p:spPr>
        <p:txBody>
          <a:bodyPr/>
          <a:lstStyle>
            <a:lvl1pPr>
              <a:defRPr/>
            </a:lvl1pPr>
          </a:lstStyle>
          <a:p>
            <a:pPr>
              <a:defRPr/>
            </a:pPr>
            <a:fld id="{A6F33563-9BA9-6F43-A36A-94CC247B1912}" type="slidenum">
              <a:rPr lang="en-US">
                <a:solidFill>
                  <a:srgbClr val="000000"/>
                </a:solidFill>
                <a:latin typeface="Times"/>
              </a:rPr>
              <a:pPr>
                <a:defRPr/>
              </a:pPr>
              <a:t>‹#›</a:t>
            </a:fld>
            <a:endParaRPr lang="en-US">
              <a:solidFill>
                <a:srgbClr val="000000"/>
              </a:solidFill>
              <a:latin typeface="Times"/>
            </a:endParaRPr>
          </a:p>
        </p:txBody>
      </p:sp>
    </p:spTree>
    <p:extLst>
      <p:ext uri="{BB962C8B-B14F-4D97-AF65-F5344CB8AC3E}">
        <p14:creationId xmlns:p14="http://schemas.microsoft.com/office/powerpoint/2010/main" val="184888032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a:endParaRPr>
          </a:p>
        </p:txBody>
      </p:sp>
      <p:sp>
        <p:nvSpPr>
          <p:cNvPr id="7" name="Rectangle 6"/>
          <p:cNvSpPr>
            <a:spLocks noGrp="1" noChangeArrowheads="1"/>
          </p:cNvSpPr>
          <p:nvPr>
            <p:ph type="sldNum" sz="quarter" idx="12"/>
          </p:nvPr>
        </p:nvSpPr>
        <p:spPr>
          <a:ln/>
        </p:spPr>
        <p:txBody>
          <a:bodyPr/>
          <a:lstStyle>
            <a:lvl1pPr>
              <a:defRPr/>
            </a:lvl1pPr>
          </a:lstStyle>
          <a:p>
            <a:pPr>
              <a:defRPr/>
            </a:pPr>
            <a:fld id="{86FD6954-7510-E64A-8087-F0D30E594FB6}" type="slidenum">
              <a:rPr lang="en-US">
                <a:solidFill>
                  <a:srgbClr val="000000"/>
                </a:solidFill>
                <a:latin typeface="Times"/>
              </a:rPr>
              <a:pPr>
                <a:defRPr/>
              </a:pPr>
              <a:t>‹#›</a:t>
            </a:fld>
            <a:endParaRPr lang="en-US">
              <a:solidFill>
                <a:srgbClr val="000000"/>
              </a:solidFill>
              <a:latin typeface="Times"/>
            </a:endParaRPr>
          </a:p>
        </p:txBody>
      </p:sp>
    </p:spTree>
    <p:extLst>
      <p:ext uri="{BB962C8B-B14F-4D97-AF65-F5344CB8AC3E}">
        <p14:creationId xmlns:p14="http://schemas.microsoft.com/office/powerpoint/2010/main" val="320702907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a:endParaRPr>
          </a:p>
        </p:txBody>
      </p:sp>
      <p:sp>
        <p:nvSpPr>
          <p:cNvPr id="6" name="Rectangle 6"/>
          <p:cNvSpPr>
            <a:spLocks noGrp="1" noChangeArrowheads="1"/>
          </p:cNvSpPr>
          <p:nvPr>
            <p:ph type="sldNum" sz="quarter" idx="12"/>
          </p:nvPr>
        </p:nvSpPr>
        <p:spPr>
          <a:ln/>
        </p:spPr>
        <p:txBody>
          <a:bodyPr/>
          <a:lstStyle>
            <a:lvl1pPr>
              <a:defRPr/>
            </a:lvl1pPr>
          </a:lstStyle>
          <a:p>
            <a:pPr>
              <a:defRPr/>
            </a:pPr>
            <a:fld id="{ED3041B5-98FC-2346-A093-A44C89D1AAE5}" type="slidenum">
              <a:rPr lang="en-US">
                <a:solidFill>
                  <a:srgbClr val="000000"/>
                </a:solidFill>
                <a:latin typeface="Times"/>
              </a:rPr>
              <a:pPr>
                <a:defRPr/>
              </a:pPr>
              <a:t>‹#›</a:t>
            </a:fld>
            <a:endParaRPr lang="en-US">
              <a:solidFill>
                <a:srgbClr val="000000"/>
              </a:solidFill>
              <a:latin typeface="Times"/>
            </a:endParaRPr>
          </a:p>
        </p:txBody>
      </p:sp>
    </p:spTree>
    <p:extLst>
      <p:ext uri="{BB962C8B-B14F-4D97-AF65-F5344CB8AC3E}">
        <p14:creationId xmlns:p14="http://schemas.microsoft.com/office/powerpoint/2010/main" val="241417054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a:endParaRPr>
          </a:p>
        </p:txBody>
      </p:sp>
      <p:sp>
        <p:nvSpPr>
          <p:cNvPr id="6" name="Rectangle 6"/>
          <p:cNvSpPr>
            <a:spLocks noGrp="1" noChangeArrowheads="1"/>
          </p:cNvSpPr>
          <p:nvPr>
            <p:ph type="sldNum" sz="quarter" idx="12"/>
          </p:nvPr>
        </p:nvSpPr>
        <p:spPr>
          <a:ln/>
        </p:spPr>
        <p:txBody>
          <a:bodyPr/>
          <a:lstStyle>
            <a:lvl1pPr>
              <a:defRPr/>
            </a:lvl1pPr>
          </a:lstStyle>
          <a:p>
            <a:pPr>
              <a:defRPr/>
            </a:pPr>
            <a:fld id="{FA079079-7A83-6F47-BDB0-96C8DD986386}" type="slidenum">
              <a:rPr lang="en-US">
                <a:solidFill>
                  <a:srgbClr val="000000"/>
                </a:solidFill>
                <a:latin typeface="Times"/>
              </a:rPr>
              <a:pPr>
                <a:defRPr/>
              </a:pPr>
              <a:t>‹#›</a:t>
            </a:fld>
            <a:endParaRPr lang="en-US">
              <a:solidFill>
                <a:srgbClr val="000000"/>
              </a:solidFill>
              <a:latin typeface="Times"/>
            </a:endParaRPr>
          </a:p>
        </p:txBody>
      </p:sp>
    </p:spTree>
    <p:extLst>
      <p:ext uri="{BB962C8B-B14F-4D97-AF65-F5344CB8AC3E}">
        <p14:creationId xmlns:p14="http://schemas.microsoft.com/office/powerpoint/2010/main" val="335129341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0D20066-0CAB-154E-8FFA-D0061DDC7464}" type="slidenum">
              <a:rPr lang="en-US">
                <a:solidFill>
                  <a:srgbClr val="000000"/>
                </a:solidFill>
              </a:rPr>
              <a:pPr>
                <a:defRPr/>
              </a:pPr>
              <a:t>‹#›</a:t>
            </a:fld>
            <a:endParaRPr lang="en-US">
              <a:solidFill>
                <a:srgbClr val="000000"/>
              </a:solidFill>
            </a:endParaRPr>
          </a:p>
        </p:txBody>
      </p:sp>
    </p:spTree>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a:endParaRPr>
          </a:p>
        </p:txBody>
      </p:sp>
      <p:sp>
        <p:nvSpPr>
          <p:cNvPr id="7" name="Rectangle 6"/>
          <p:cNvSpPr>
            <a:spLocks noGrp="1" noChangeArrowheads="1"/>
          </p:cNvSpPr>
          <p:nvPr>
            <p:ph type="sldNum" sz="quarter" idx="12"/>
          </p:nvPr>
        </p:nvSpPr>
        <p:spPr>
          <a:ln/>
        </p:spPr>
        <p:txBody>
          <a:bodyPr/>
          <a:lstStyle>
            <a:lvl1pPr>
              <a:defRPr/>
            </a:lvl1pPr>
          </a:lstStyle>
          <a:p>
            <a:pPr>
              <a:defRPr/>
            </a:pPr>
            <a:fld id="{86FD6954-7510-E64A-8087-F0D30E594FB6}" type="slidenum">
              <a:rPr lang="en-US">
                <a:solidFill>
                  <a:srgbClr val="000000"/>
                </a:solidFill>
                <a:latin typeface="Times"/>
              </a:rPr>
              <a:pPr>
                <a:defRPr/>
              </a:pPr>
              <a:t>‹#›</a:t>
            </a:fld>
            <a:endParaRPr lang="en-US">
              <a:solidFill>
                <a:srgbClr val="000000"/>
              </a:solidFill>
              <a:latin typeface="Times"/>
            </a:endParaRPr>
          </a:p>
        </p:txBody>
      </p:sp>
    </p:spTree>
    <p:extLst>
      <p:ext uri="{BB962C8B-B14F-4D97-AF65-F5344CB8AC3E}">
        <p14:creationId xmlns:p14="http://schemas.microsoft.com/office/powerpoint/2010/main" val="417531112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F60876A-EF19-D346-9C79-8EE1704030DC}" type="slidenum">
              <a:rPr lang="en-US">
                <a:solidFill>
                  <a:srgbClr val="000000"/>
                </a:solidFill>
              </a:rPr>
              <a:pPr>
                <a:defRPr/>
              </a:pPr>
              <a:t>‹#›</a:t>
            </a:fld>
            <a:endParaRPr lang="en-US">
              <a:solidFill>
                <a:srgbClr val="000000"/>
              </a:solidFill>
            </a:endParaRPr>
          </a:p>
        </p:txBody>
      </p:sp>
    </p:spTree>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6817D5C-D969-7E46-B7FB-185D51A5B114}" type="slidenum">
              <a:rPr lang="en-US">
                <a:solidFill>
                  <a:srgbClr val="000000"/>
                </a:solidFill>
              </a:rPr>
              <a:pPr>
                <a:defRPr/>
              </a:pPr>
              <a:t>‹#›</a:t>
            </a:fld>
            <a:endParaRPr lang="en-US">
              <a:solidFill>
                <a:srgbClr val="000000"/>
              </a:solidFill>
            </a:endParaRPr>
          </a:p>
        </p:txBody>
      </p:sp>
    </p:spTree>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33F284-4D8B-8641-A3A2-4D3668B63DF0}" type="slidenum">
              <a:rPr lang="en-US">
                <a:solidFill>
                  <a:srgbClr val="000000"/>
                </a:solidFill>
              </a:rPr>
              <a:pPr>
                <a:defRPr/>
              </a:pPr>
              <a:t>‹#›</a:t>
            </a:fld>
            <a:endParaRPr lang="en-US">
              <a:solidFill>
                <a:srgbClr val="000000"/>
              </a:solidFill>
            </a:endParaRPr>
          </a:p>
        </p:txBody>
      </p:sp>
    </p:spTree>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7DDC1EA-2D40-EA4B-8B9F-B23E82E731BE}" type="slidenum">
              <a:rPr lang="en-US">
                <a:solidFill>
                  <a:srgbClr val="000000"/>
                </a:solidFill>
              </a:rPr>
              <a:pPr>
                <a:defRPr/>
              </a:pPr>
              <a:t>‹#›</a:t>
            </a:fld>
            <a:endParaRPr lang="en-US">
              <a:solidFill>
                <a:srgbClr val="000000"/>
              </a:solidFill>
            </a:endParaRPr>
          </a:p>
        </p:txBody>
      </p:sp>
    </p:spTree>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E1CA203-B142-3C45-BAF3-D4CCFA860869}" type="slidenum">
              <a:rPr lang="en-US">
                <a:solidFill>
                  <a:srgbClr val="000000"/>
                </a:solidFill>
              </a:rPr>
              <a:pPr>
                <a:defRPr/>
              </a:pPr>
              <a:t>‹#›</a:t>
            </a:fld>
            <a:endParaRPr lang="en-US">
              <a:solidFill>
                <a:srgbClr val="000000"/>
              </a:solidFill>
            </a:endParaRPr>
          </a:p>
        </p:txBody>
      </p:sp>
    </p:spTree>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1652FCE-802B-6B4F-999B-9832E881C3F8}" type="slidenum">
              <a:rPr lang="en-US">
                <a:solidFill>
                  <a:srgbClr val="000000"/>
                </a:solidFill>
              </a:rPr>
              <a:pPr>
                <a:defRPr/>
              </a:pPr>
              <a:t>‹#›</a:t>
            </a:fld>
            <a:endParaRPr lang="en-US">
              <a:solidFill>
                <a:srgbClr val="000000"/>
              </a:solidFill>
            </a:endParaRPr>
          </a:p>
        </p:txBody>
      </p:sp>
    </p:spTree>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B19ABE3-336A-9B4A-8B87-AC399CBE8C4D}" type="slidenum">
              <a:rPr lang="en-US">
                <a:solidFill>
                  <a:srgbClr val="000000"/>
                </a:solidFill>
              </a:rPr>
              <a:pPr>
                <a:defRPr/>
              </a:pPr>
              <a:t>‹#›</a:t>
            </a:fld>
            <a:endParaRPr lang="en-US">
              <a:solidFill>
                <a:srgbClr val="000000"/>
              </a:solidFill>
            </a:endParaRPr>
          </a:p>
        </p:txBody>
      </p:sp>
    </p:spTree>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F92B8C3-1CA1-C54E-85ED-EB7F9049FAC8}" type="slidenum">
              <a:rPr lang="en-US">
                <a:solidFill>
                  <a:srgbClr val="000000"/>
                </a:solidFill>
              </a:rPr>
              <a:pPr>
                <a:defRPr/>
              </a:pPr>
              <a:t>‹#›</a:t>
            </a:fld>
            <a:endParaRPr lang="en-US">
              <a:solidFill>
                <a:srgbClr val="000000"/>
              </a:solidFill>
            </a:endParaRPr>
          </a:p>
        </p:txBody>
      </p:sp>
    </p:spTree>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755AFB1-ADE8-E841-87E8-39F773150DD8}" type="slidenum">
              <a:rPr lang="en-US">
                <a:solidFill>
                  <a:srgbClr val="000000"/>
                </a:solidFill>
              </a:rPr>
              <a:pPr>
                <a:defRPr/>
              </a:pPr>
              <a:t>‹#›</a:t>
            </a:fld>
            <a:endParaRPr lang="en-US">
              <a:solidFill>
                <a:srgbClr val="000000"/>
              </a:solidFill>
            </a:endParaRPr>
          </a:p>
        </p:txBody>
      </p:sp>
    </p:spTree>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7F71993-27DD-624C-9EBE-20E16A19A321}" type="slidenum">
              <a:rPr lang="en-US">
                <a:solidFill>
                  <a:srgbClr val="000000"/>
                </a:solidFill>
              </a:rPr>
              <a:pPr>
                <a:defRPr/>
              </a:pPr>
              <a:t>‹#›</a:t>
            </a:fld>
            <a:endParaRPr lang="en-US">
              <a:solidFill>
                <a:srgbClr val="000000"/>
              </a:solidFill>
            </a:endParaRPr>
          </a:p>
        </p:txBody>
      </p:sp>
    </p:spTree>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10.xml"/><Relationship Id="rId12" Type="http://schemas.openxmlformats.org/officeDocument/2006/relationships/theme" Target="../theme/theme10.xml"/><Relationship Id="rId1" Type="http://schemas.openxmlformats.org/officeDocument/2006/relationships/slideLayout" Target="../slideLayouts/slideLayout100.xml"/><Relationship Id="rId2" Type="http://schemas.openxmlformats.org/officeDocument/2006/relationships/slideLayout" Target="../slideLayouts/slideLayout101.xml"/><Relationship Id="rId3" Type="http://schemas.openxmlformats.org/officeDocument/2006/relationships/slideLayout" Target="../slideLayouts/slideLayout102.xml"/><Relationship Id="rId4" Type="http://schemas.openxmlformats.org/officeDocument/2006/relationships/slideLayout" Target="../slideLayouts/slideLayout103.xml"/><Relationship Id="rId5" Type="http://schemas.openxmlformats.org/officeDocument/2006/relationships/slideLayout" Target="../slideLayouts/slideLayout104.xml"/><Relationship Id="rId6" Type="http://schemas.openxmlformats.org/officeDocument/2006/relationships/slideLayout" Target="../slideLayouts/slideLayout105.xml"/><Relationship Id="rId7" Type="http://schemas.openxmlformats.org/officeDocument/2006/relationships/slideLayout" Target="../slideLayouts/slideLayout106.xml"/><Relationship Id="rId8" Type="http://schemas.openxmlformats.org/officeDocument/2006/relationships/slideLayout" Target="../slideLayouts/slideLayout107.xml"/><Relationship Id="rId9" Type="http://schemas.openxmlformats.org/officeDocument/2006/relationships/slideLayout" Target="../slideLayouts/slideLayout108.xml"/><Relationship Id="rId10" Type="http://schemas.openxmlformats.org/officeDocument/2006/relationships/slideLayout" Target="../slideLayouts/slideLayout109.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21.xml"/><Relationship Id="rId12" Type="http://schemas.openxmlformats.org/officeDocument/2006/relationships/theme" Target="../theme/theme11.xml"/><Relationship Id="rId1" Type="http://schemas.openxmlformats.org/officeDocument/2006/relationships/slideLayout" Target="../slideLayouts/slideLayout111.xml"/><Relationship Id="rId2" Type="http://schemas.openxmlformats.org/officeDocument/2006/relationships/slideLayout" Target="../slideLayouts/slideLayout112.xml"/><Relationship Id="rId3" Type="http://schemas.openxmlformats.org/officeDocument/2006/relationships/slideLayout" Target="../slideLayouts/slideLayout113.xml"/><Relationship Id="rId4" Type="http://schemas.openxmlformats.org/officeDocument/2006/relationships/slideLayout" Target="../slideLayouts/slideLayout114.xml"/><Relationship Id="rId5" Type="http://schemas.openxmlformats.org/officeDocument/2006/relationships/slideLayout" Target="../slideLayouts/slideLayout115.xml"/><Relationship Id="rId6" Type="http://schemas.openxmlformats.org/officeDocument/2006/relationships/slideLayout" Target="../slideLayouts/slideLayout116.xml"/><Relationship Id="rId7" Type="http://schemas.openxmlformats.org/officeDocument/2006/relationships/slideLayout" Target="../slideLayouts/slideLayout117.xml"/><Relationship Id="rId8" Type="http://schemas.openxmlformats.org/officeDocument/2006/relationships/slideLayout" Target="../slideLayouts/slideLayout118.xml"/><Relationship Id="rId9" Type="http://schemas.openxmlformats.org/officeDocument/2006/relationships/slideLayout" Target="../slideLayouts/slideLayout119.xml"/><Relationship Id="rId10" Type="http://schemas.openxmlformats.org/officeDocument/2006/relationships/slideLayout" Target="../slideLayouts/slideLayout120.xml"/></Relationships>
</file>

<file path=ppt/slideMasters/_rels/slideMaster12.xml.rels><?xml version="1.0" encoding="UTF-8" standalone="yes"?>
<Relationships xmlns="http://schemas.openxmlformats.org/package/2006/relationships"><Relationship Id="rId11" Type="http://schemas.openxmlformats.org/officeDocument/2006/relationships/slideLayout" Target="../slideLayouts/slideLayout132.xml"/><Relationship Id="rId12" Type="http://schemas.openxmlformats.org/officeDocument/2006/relationships/theme" Target="../theme/theme12.xml"/><Relationship Id="rId1" Type="http://schemas.openxmlformats.org/officeDocument/2006/relationships/slideLayout" Target="../slideLayouts/slideLayout122.xml"/><Relationship Id="rId2" Type="http://schemas.openxmlformats.org/officeDocument/2006/relationships/slideLayout" Target="../slideLayouts/slideLayout123.xml"/><Relationship Id="rId3" Type="http://schemas.openxmlformats.org/officeDocument/2006/relationships/slideLayout" Target="../slideLayouts/slideLayout124.xml"/><Relationship Id="rId4" Type="http://schemas.openxmlformats.org/officeDocument/2006/relationships/slideLayout" Target="../slideLayouts/slideLayout125.xml"/><Relationship Id="rId5" Type="http://schemas.openxmlformats.org/officeDocument/2006/relationships/slideLayout" Target="../slideLayouts/slideLayout126.xml"/><Relationship Id="rId6" Type="http://schemas.openxmlformats.org/officeDocument/2006/relationships/slideLayout" Target="../slideLayouts/slideLayout127.xml"/><Relationship Id="rId7" Type="http://schemas.openxmlformats.org/officeDocument/2006/relationships/slideLayout" Target="../slideLayouts/slideLayout128.xml"/><Relationship Id="rId8" Type="http://schemas.openxmlformats.org/officeDocument/2006/relationships/slideLayout" Target="../slideLayouts/slideLayout129.xml"/><Relationship Id="rId9" Type="http://schemas.openxmlformats.org/officeDocument/2006/relationships/slideLayout" Target="../slideLayouts/slideLayout130.xml"/><Relationship Id="rId10" Type="http://schemas.openxmlformats.org/officeDocument/2006/relationships/slideLayout" Target="../slideLayouts/slideLayout131.xml"/></Relationships>
</file>

<file path=ppt/slideMasters/_rels/slideMaster13.xml.rels><?xml version="1.0" encoding="UTF-8" standalone="yes"?>
<Relationships xmlns="http://schemas.openxmlformats.org/package/2006/relationships"><Relationship Id="rId11" Type="http://schemas.openxmlformats.org/officeDocument/2006/relationships/slideLayout" Target="../slideLayouts/slideLayout143.xml"/><Relationship Id="rId12" Type="http://schemas.openxmlformats.org/officeDocument/2006/relationships/theme" Target="../theme/theme13.xml"/><Relationship Id="rId1" Type="http://schemas.openxmlformats.org/officeDocument/2006/relationships/slideLayout" Target="../slideLayouts/slideLayout133.xml"/><Relationship Id="rId2" Type="http://schemas.openxmlformats.org/officeDocument/2006/relationships/slideLayout" Target="../slideLayouts/slideLayout134.xml"/><Relationship Id="rId3" Type="http://schemas.openxmlformats.org/officeDocument/2006/relationships/slideLayout" Target="../slideLayouts/slideLayout135.xml"/><Relationship Id="rId4" Type="http://schemas.openxmlformats.org/officeDocument/2006/relationships/slideLayout" Target="../slideLayouts/slideLayout136.xml"/><Relationship Id="rId5" Type="http://schemas.openxmlformats.org/officeDocument/2006/relationships/slideLayout" Target="../slideLayouts/slideLayout137.xml"/><Relationship Id="rId6" Type="http://schemas.openxmlformats.org/officeDocument/2006/relationships/slideLayout" Target="../slideLayouts/slideLayout138.xml"/><Relationship Id="rId7" Type="http://schemas.openxmlformats.org/officeDocument/2006/relationships/slideLayout" Target="../slideLayouts/slideLayout139.xml"/><Relationship Id="rId8" Type="http://schemas.openxmlformats.org/officeDocument/2006/relationships/slideLayout" Target="../slideLayouts/slideLayout140.xml"/><Relationship Id="rId9" Type="http://schemas.openxmlformats.org/officeDocument/2006/relationships/slideLayout" Target="../slideLayouts/slideLayout141.xml"/><Relationship Id="rId10" Type="http://schemas.openxmlformats.org/officeDocument/2006/relationships/slideLayout" Target="../slideLayouts/slideLayout142.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4.xml"/><Relationship Id="rId12" Type="http://schemas.openxmlformats.org/officeDocument/2006/relationships/theme" Target="../theme/theme4.xml"/><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5.xml"/><Relationship Id="rId12" Type="http://schemas.openxmlformats.org/officeDocument/2006/relationships/theme" Target="../theme/theme5.xml"/><Relationship Id="rId1" Type="http://schemas.openxmlformats.org/officeDocument/2006/relationships/slideLayout" Target="../slideLayouts/slideLayout45.xml"/><Relationship Id="rId2" Type="http://schemas.openxmlformats.org/officeDocument/2006/relationships/slideLayout" Target="../slideLayouts/slideLayout46.xml"/><Relationship Id="rId3" Type="http://schemas.openxmlformats.org/officeDocument/2006/relationships/slideLayout" Target="../slideLayouts/slideLayout47.xml"/><Relationship Id="rId4" Type="http://schemas.openxmlformats.org/officeDocument/2006/relationships/slideLayout" Target="../slideLayouts/slideLayout48.xml"/><Relationship Id="rId5" Type="http://schemas.openxmlformats.org/officeDocument/2006/relationships/slideLayout" Target="../slideLayouts/slideLayout49.xml"/><Relationship Id="rId6" Type="http://schemas.openxmlformats.org/officeDocument/2006/relationships/slideLayout" Target="../slideLayouts/slideLayout50.xml"/><Relationship Id="rId7" Type="http://schemas.openxmlformats.org/officeDocument/2006/relationships/slideLayout" Target="../slideLayouts/slideLayout51.xml"/><Relationship Id="rId8" Type="http://schemas.openxmlformats.org/officeDocument/2006/relationships/slideLayout" Target="../slideLayouts/slideLayout52.xml"/><Relationship Id="rId9" Type="http://schemas.openxmlformats.org/officeDocument/2006/relationships/slideLayout" Target="../slideLayouts/slideLayout53.xml"/><Relationship Id="rId10"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66.xml"/><Relationship Id="rId12" Type="http://schemas.openxmlformats.org/officeDocument/2006/relationships/theme" Target="../theme/theme6.xml"/><Relationship Id="rId1" Type="http://schemas.openxmlformats.org/officeDocument/2006/relationships/slideLayout" Target="../slideLayouts/slideLayout56.xml"/><Relationship Id="rId2" Type="http://schemas.openxmlformats.org/officeDocument/2006/relationships/slideLayout" Target="../slideLayouts/slideLayout57.xml"/><Relationship Id="rId3" Type="http://schemas.openxmlformats.org/officeDocument/2006/relationships/slideLayout" Target="../slideLayouts/slideLayout58.xml"/><Relationship Id="rId4" Type="http://schemas.openxmlformats.org/officeDocument/2006/relationships/slideLayout" Target="../slideLayouts/slideLayout59.xml"/><Relationship Id="rId5" Type="http://schemas.openxmlformats.org/officeDocument/2006/relationships/slideLayout" Target="../slideLayouts/slideLayout60.xml"/><Relationship Id="rId6" Type="http://schemas.openxmlformats.org/officeDocument/2006/relationships/slideLayout" Target="../slideLayouts/slideLayout61.xml"/><Relationship Id="rId7" Type="http://schemas.openxmlformats.org/officeDocument/2006/relationships/slideLayout" Target="../slideLayouts/slideLayout62.xml"/><Relationship Id="rId8" Type="http://schemas.openxmlformats.org/officeDocument/2006/relationships/slideLayout" Target="../slideLayouts/slideLayout63.xml"/><Relationship Id="rId9" Type="http://schemas.openxmlformats.org/officeDocument/2006/relationships/slideLayout" Target="../slideLayouts/slideLayout64.xml"/><Relationship Id="rId10"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77.xml"/><Relationship Id="rId12" Type="http://schemas.openxmlformats.org/officeDocument/2006/relationships/theme" Target="../theme/theme7.xml"/><Relationship Id="rId1" Type="http://schemas.openxmlformats.org/officeDocument/2006/relationships/slideLayout" Target="../slideLayouts/slideLayout67.xml"/><Relationship Id="rId2" Type="http://schemas.openxmlformats.org/officeDocument/2006/relationships/slideLayout" Target="../slideLayouts/slideLayout68.xml"/><Relationship Id="rId3" Type="http://schemas.openxmlformats.org/officeDocument/2006/relationships/slideLayout" Target="../slideLayouts/slideLayout69.xml"/><Relationship Id="rId4" Type="http://schemas.openxmlformats.org/officeDocument/2006/relationships/slideLayout" Target="../slideLayouts/slideLayout70.xml"/><Relationship Id="rId5" Type="http://schemas.openxmlformats.org/officeDocument/2006/relationships/slideLayout" Target="../slideLayouts/slideLayout71.xml"/><Relationship Id="rId6" Type="http://schemas.openxmlformats.org/officeDocument/2006/relationships/slideLayout" Target="../slideLayouts/slideLayout72.xml"/><Relationship Id="rId7" Type="http://schemas.openxmlformats.org/officeDocument/2006/relationships/slideLayout" Target="../slideLayouts/slideLayout73.xml"/><Relationship Id="rId8" Type="http://schemas.openxmlformats.org/officeDocument/2006/relationships/slideLayout" Target="../slideLayouts/slideLayout74.xml"/><Relationship Id="rId9" Type="http://schemas.openxmlformats.org/officeDocument/2006/relationships/slideLayout" Target="../slideLayouts/slideLayout75.xml"/><Relationship Id="rId10"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88.xml"/><Relationship Id="rId12" Type="http://schemas.openxmlformats.org/officeDocument/2006/relationships/theme" Target="../theme/theme8.xml"/><Relationship Id="rId1" Type="http://schemas.openxmlformats.org/officeDocument/2006/relationships/slideLayout" Target="../slideLayouts/slideLayout78.xml"/><Relationship Id="rId2" Type="http://schemas.openxmlformats.org/officeDocument/2006/relationships/slideLayout" Target="../slideLayouts/slideLayout79.xml"/><Relationship Id="rId3" Type="http://schemas.openxmlformats.org/officeDocument/2006/relationships/slideLayout" Target="../slideLayouts/slideLayout80.xml"/><Relationship Id="rId4" Type="http://schemas.openxmlformats.org/officeDocument/2006/relationships/slideLayout" Target="../slideLayouts/slideLayout81.xml"/><Relationship Id="rId5" Type="http://schemas.openxmlformats.org/officeDocument/2006/relationships/slideLayout" Target="../slideLayouts/slideLayout82.xml"/><Relationship Id="rId6" Type="http://schemas.openxmlformats.org/officeDocument/2006/relationships/slideLayout" Target="../slideLayouts/slideLayout83.xml"/><Relationship Id="rId7" Type="http://schemas.openxmlformats.org/officeDocument/2006/relationships/slideLayout" Target="../slideLayouts/slideLayout84.xml"/><Relationship Id="rId8" Type="http://schemas.openxmlformats.org/officeDocument/2006/relationships/slideLayout" Target="../slideLayouts/slideLayout85.xml"/><Relationship Id="rId9" Type="http://schemas.openxmlformats.org/officeDocument/2006/relationships/slideLayout" Target="../slideLayouts/slideLayout86.xml"/><Relationship Id="rId10"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99.xml"/><Relationship Id="rId12" Type="http://schemas.openxmlformats.org/officeDocument/2006/relationships/theme" Target="../theme/theme9.xml"/><Relationship Id="rId1" Type="http://schemas.openxmlformats.org/officeDocument/2006/relationships/slideLayout" Target="../slideLayouts/slideLayout89.xml"/><Relationship Id="rId2" Type="http://schemas.openxmlformats.org/officeDocument/2006/relationships/slideLayout" Target="../slideLayouts/slideLayout90.xml"/><Relationship Id="rId3" Type="http://schemas.openxmlformats.org/officeDocument/2006/relationships/slideLayout" Target="../slideLayouts/slideLayout91.xml"/><Relationship Id="rId4" Type="http://schemas.openxmlformats.org/officeDocument/2006/relationships/slideLayout" Target="../slideLayouts/slideLayout92.xml"/><Relationship Id="rId5" Type="http://schemas.openxmlformats.org/officeDocument/2006/relationships/slideLayout" Target="../slideLayouts/slideLayout93.xml"/><Relationship Id="rId6" Type="http://schemas.openxmlformats.org/officeDocument/2006/relationships/slideLayout" Target="../slideLayouts/slideLayout94.xml"/><Relationship Id="rId7" Type="http://schemas.openxmlformats.org/officeDocument/2006/relationships/slideLayout" Target="../slideLayouts/slideLayout95.xml"/><Relationship Id="rId8" Type="http://schemas.openxmlformats.org/officeDocument/2006/relationships/slideLayout" Target="../slideLayouts/slideLayout96.xml"/><Relationship Id="rId9" Type="http://schemas.openxmlformats.org/officeDocument/2006/relationships/slideLayout" Target="../slideLayouts/slideLayout97.xml"/><Relationship Id="rId10"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lgn="l" eaLnBrk="0" hangingPunct="0">
              <a:defRPr sz="1400">
                <a:latin typeface="+mn-lt"/>
                <a:cs typeface="+mn-cs"/>
              </a:defRPr>
            </a:lvl1pPr>
          </a:lstStyle>
          <a:p>
            <a:pPr defTabSz="914400" fontAlgn="base">
              <a:spcBef>
                <a:spcPct val="0"/>
              </a:spcBef>
              <a:spcAft>
                <a:spcPct val="0"/>
              </a:spcAft>
              <a:defRPr/>
            </a:pPr>
            <a:endParaRPr lang="en-US">
              <a:solidFill>
                <a:srgbClr val="000000"/>
              </a:solidFill>
              <a:latin typeface="Times"/>
              <a:ea typeface="ＭＳ Ｐゴシック"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eaLnBrk="0" hangingPunct="0">
              <a:defRPr sz="1400">
                <a:latin typeface="+mn-lt"/>
                <a:cs typeface="+mn-cs"/>
              </a:defRPr>
            </a:lvl1pPr>
          </a:lstStyle>
          <a:p>
            <a:pPr algn="ctr" defTabSz="914400" fontAlgn="base">
              <a:spcBef>
                <a:spcPct val="0"/>
              </a:spcBef>
              <a:spcAft>
                <a:spcPct val="0"/>
              </a:spcAft>
              <a:defRPr/>
            </a:pPr>
            <a:endParaRPr lang="en-US">
              <a:solidFill>
                <a:srgbClr val="000000"/>
              </a:solidFill>
              <a:latin typeface="Times"/>
              <a:ea typeface="ＭＳ Ｐゴシック"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lgn="r" eaLnBrk="0" hangingPunct="0">
              <a:defRPr sz="1400">
                <a:latin typeface="+mn-lt"/>
                <a:cs typeface="+mn-cs"/>
              </a:defRPr>
            </a:lvl1pPr>
          </a:lstStyle>
          <a:p>
            <a:pPr defTabSz="914400" fontAlgn="base">
              <a:spcBef>
                <a:spcPct val="0"/>
              </a:spcBef>
              <a:spcAft>
                <a:spcPct val="0"/>
              </a:spcAft>
              <a:defRPr/>
            </a:pPr>
            <a:fld id="{D40F0211-7D1D-E140-B3CF-11B705B5D5EF}" type="slidenum">
              <a:rPr lang="en-US">
                <a:solidFill>
                  <a:srgbClr val="000000"/>
                </a:solidFill>
                <a:latin typeface="Times"/>
                <a:ea typeface="ＭＳ Ｐゴシック" charset="0"/>
              </a:rPr>
              <a:pPr defTabSz="914400" fontAlgn="base">
                <a:spcBef>
                  <a:spcPct val="0"/>
                </a:spcBef>
                <a:spcAft>
                  <a:spcPct val="0"/>
                </a:spcAft>
                <a:defRPr/>
              </a:pPr>
              <a:t>‹#›</a:t>
            </a:fld>
            <a:endParaRPr lang="en-US">
              <a:solidFill>
                <a:srgbClr val="000000"/>
              </a:solidFill>
              <a:latin typeface="Times"/>
              <a:ea typeface="ＭＳ Ｐゴシック" charset="0"/>
            </a:endParaRPr>
          </a:p>
        </p:txBody>
      </p:sp>
    </p:spTree>
    <p:extLst>
      <p:ext uri="{BB962C8B-B14F-4D97-AF65-F5344CB8AC3E}">
        <p14:creationId xmlns:p14="http://schemas.microsoft.com/office/powerpoint/2010/main" val="3363622222"/>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charset="0"/>
          <a:ea typeface="ＭＳ Ｐゴシック" charset="0"/>
        </a:defRPr>
      </a:lvl6pPr>
      <a:lvl7pPr marL="914400" algn="ctr" rtl="0" fontAlgn="base">
        <a:spcBef>
          <a:spcPct val="0"/>
        </a:spcBef>
        <a:spcAft>
          <a:spcPct val="0"/>
        </a:spcAft>
        <a:defRPr sz="4400">
          <a:solidFill>
            <a:schemeClr val="tx2"/>
          </a:solidFill>
          <a:latin typeface="Times" charset="0"/>
          <a:ea typeface="ＭＳ Ｐゴシック" charset="0"/>
        </a:defRPr>
      </a:lvl7pPr>
      <a:lvl8pPr marL="1371600" algn="ctr" rtl="0" fontAlgn="base">
        <a:spcBef>
          <a:spcPct val="0"/>
        </a:spcBef>
        <a:spcAft>
          <a:spcPct val="0"/>
        </a:spcAft>
        <a:defRPr sz="4400">
          <a:solidFill>
            <a:schemeClr val="tx2"/>
          </a:solidFill>
          <a:latin typeface="Times" charset="0"/>
          <a:ea typeface="ＭＳ Ｐゴシック" charset="0"/>
        </a:defRPr>
      </a:lvl8pPr>
      <a:lvl9pPr marL="1828800" algn="ctr" rtl="0" fontAlgn="base">
        <a:spcBef>
          <a:spcPct val="0"/>
        </a:spcBef>
        <a:spcAft>
          <a:spcPct val="0"/>
        </a:spcAft>
        <a:defRPr sz="4400">
          <a:solidFill>
            <a:schemeClr val="tx2"/>
          </a:solidFill>
          <a:latin typeface="Times"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defRPr sz="1400">
                <a:solidFill>
                  <a:srgbClr val="FFFFFF"/>
                </a:solidFill>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rgbClr val="FFFFFF"/>
                </a:solidFill>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rgbClr val="FFFFFF"/>
                </a:solidFill>
                <a:cs typeface="+mn-cs"/>
              </a:defRPr>
            </a:lvl1pPr>
          </a:lstStyle>
          <a:p>
            <a:pPr defTabSz="914400" eaLnBrk="0" fontAlgn="base" hangingPunct="0">
              <a:spcBef>
                <a:spcPct val="0"/>
              </a:spcBef>
              <a:spcAft>
                <a:spcPct val="0"/>
              </a:spcAft>
              <a:defRPr/>
            </a:pPr>
            <a:fld id="{B553E393-551F-F747-AB6B-D5B363596A2B}" type="slidenum">
              <a:rPr lang="en-US"/>
              <a:pPr defTabSz="914400" eaLnBrk="0" fontAlgn="base" hangingPunct="0">
                <a:spcBef>
                  <a:spcPct val="0"/>
                </a:spcBef>
                <a:spcAft>
                  <a:spcPct val="0"/>
                </a:spcAft>
                <a:defRPr/>
              </a:pPr>
              <a:t>‹#›</a:t>
            </a:fld>
            <a:endParaRPr lang="en-US"/>
          </a:p>
        </p:txBody>
      </p:sp>
    </p:spTree>
    <p:extLst>
      <p:ext uri="{BB962C8B-B14F-4D97-AF65-F5344CB8AC3E}">
        <p14:creationId xmlns:p14="http://schemas.microsoft.com/office/powerpoint/2010/main" val="126377139"/>
      </p:ext>
    </p:extLst>
  </p:cSld>
  <p:clrMap bg1="dk2" tx1="lt1" bg2="dk1" tx2="lt2" accent1="accent1" accent2="accent2" accent3="accent3" accent4="accent4" accent5="accent5" accent6="accent6" hlink="hlink" folHlink="folHlink"/>
  <p:sldLayoutIdLst>
    <p:sldLayoutId id="2147484033" r:id="rId1"/>
    <p:sldLayoutId id="2147484034" r:id="rId2"/>
    <p:sldLayoutId id="2147484035" r:id="rId3"/>
    <p:sldLayoutId id="2147484036" r:id="rId4"/>
    <p:sldLayoutId id="2147484037" r:id="rId5"/>
    <p:sldLayoutId id="2147484038" r:id="rId6"/>
    <p:sldLayoutId id="2147484039" r:id="rId7"/>
    <p:sldLayoutId id="2147484040" r:id="rId8"/>
    <p:sldLayoutId id="2147484041" r:id="rId9"/>
    <p:sldLayoutId id="2147484042" r:id="rId10"/>
    <p:sldLayoutId id="2147484043"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charset="0"/>
          <a:ea typeface="ＭＳ Ｐゴシック" charset="0"/>
        </a:defRPr>
      </a:lvl6pPr>
      <a:lvl7pPr marL="914400" algn="ctr" rtl="0" fontAlgn="base">
        <a:spcBef>
          <a:spcPct val="0"/>
        </a:spcBef>
        <a:spcAft>
          <a:spcPct val="0"/>
        </a:spcAft>
        <a:defRPr sz="4400">
          <a:solidFill>
            <a:schemeClr val="tx2"/>
          </a:solidFill>
          <a:latin typeface="Times" charset="0"/>
          <a:ea typeface="ＭＳ Ｐゴシック" charset="0"/>
        </a:defRPr>
      </a:lvl7pPr>
      <a:lvl8pPr marL="1371600" algn="ctr" rtl="0" fontAlgn="base">
        <a:spcBef>
          <a:spcPct val="0"/>
        </a:spcBef>
        <a:spcAft>
          <a:spcPct val="0"/>
        </a:spcAft>
        <a:defRPr sz="4400">
          <a:solidFill>
            <a:schemeClr val="tx2"/>
          </a:solidFill>
          <a:latin typeface="Times" charset="0"/>
          <a:ea typeface="ＭＳ Ｐゴシック" charset="0"/>
        </a:defRPr>
      </a:lvl8pPr>
      <a:lvl9pPr marL="1828800" algn="ctr" rtl="0" fontAlgn="base">
        <a:spcBef>
          <a:spcPct val="0"/>
        </a:spcBef>
        <a:spcAft>
          <a:spcPct val="0"/>
        </a:spcAft>
        <a:defRPr sz="4400">
          <a:solidFill>
            <a:schemeClr val="tx2"/>
          </a:solidFill>
          <a:latin typeface="Times"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lgn="l" eaLnBrk="0" hangingPunct="0">
              <a:defRPr sz="1400">
                <a:latin typeface="+mn-lt"/>
                <a:cs typeface="+mn-cs"/>
              </a:defRPr>
            </a:lvl1pPr>
          </a:lstStyle>
          <a:p>
            <a:pPr defTabSz="914400"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eaLnBrk="0" hangingPunct="0">
              <a:defRPr sz="1400">
                <a:latin typeface="+mn-lt"/>
                <a:cs typeface="+mn-cs"/>
              </a:defRPr>
            </a:lvl1pPr>
          </a:lstStyle>
          <a:p>
            <a:pPr algn="ctr" defTabSz="914400"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lgn="r" eaLnBrk="0" hangingPunct="0">
              <a:defRPr sz="1400">
                <a:latin typeface="+mn-lt"/>
                <a:cs typeface="+mn-cs"/>
              </a:defRPr>
            </a:lvl1pPr>
          </a:lstStyle>
          <a:p>
            <a:pPr defTabSz="914400" fontAlgn="base">
              <a:spcBef>
                <a:spcPct val="0"/>
              </a:spcBef>
              <a:spcAft>
                <a:spcPct val="0"/>
              </a:spcAft>
              <a:defRPr/>
            </a:pPr>
            <a:fld id="{D40F0211-7D1D-E140-B3CF-11B705B5D5EF}" type="slidenum">
              <a:rPr lang="en-US">
                <a:solidFill>
                  <a:srgbClr val="000000"/>
                </a:solidFill>
              </a:rPr>
              <a:pPr defTabSz="914400"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474836229"/>
      </p:ext>
    </p:extLst>
  </p:cSld>
  <p:clrMap bg1="lt1" tx1="dk1" bg2="lt2" tx2="dk2" accent1="accent1" accent2="accent2" accent3="accent3" accent4="accent4" accent5="accent5" accent6="accent6" hlink="hlink" folHlink="folHlink"/>
  <p:sldLayoutIdLst>
    <p:sldLayoutId id="2147484045" r:id="rId1"/>
    <p:sldLayoutId id="2147484046" r:id="rId2"/>
    <p:sldLayoutId id="2147484047" r:id="rId3"/>
    <p:sldLayoutId id="2147484048" r:id="rId4"/>
    <p:sldLayoutId id="2147484049" r:id="rId5"/>
    <p:sldLayoutId id="2147484050" r:id="rId6"/>
    <p:sldLayoutId id="2147484051" r:id="rId7"/>
    <p:sldLayoutId id="2147484052" r:id="rId8"/>
    <p:sldLayoutId id="2147484053" r:id="rId9"/>
    <p:sldLayoutId id="2147484054" r:id="rId10"/>
    <p:sldLayoutId id="2147484055"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charset="0"/>
          <a:ea typeface="ＭＳ Ｐゴシック" charset="0"/>
        </a:defRPr>
      </a:lvl6pPr>
      <a:lvl7pPr marL="914400" algn="ctr" rtl="0" fontAlgn="base">
        <a:spcBef>
          <a:spcPct val="0"/>
        </a:spcBef>
        <a:spcAft>
          <a:spcPct val="0"/>
        </a:spcAft>
        <a:defRPr sz="4400">
          <a:solidFill>
            <a:schemeClr val="tx2"/>
          </a:solidFill>
          <a:latin typeface="Times" charset="0"/>
          <a:ea typeface="ＭＳ Ｐゴシック" charset="0"/>
        </a:defRPr>
      </a:lvl7pPr>
      <a:lvl8pPr marL="1371600" algn="ctr" rtl="0" fontAlgn="base">
        <a:spcBef>
          <a:spcPct val="0"/>
        </a:spcBef>
        <a:spcAft>
          <a:spcPct val="0"/>
        </a:spcAft>
        <a:defRPr sz="4400">
          <a:solidFill>
            <a:schemeClr val="tx2"/>
          </a:solidFill>
          <a:latin typeface="Times" charset="0"/>
          <a:ea typeface="ＭＳ Ｐゴシック" charset="0"/>
        </a:defRPr>
      </a:lvl8pPr>
      <a:lvl9pPr marL="1828800" algn="ctr" rtl="0" fontAlgn="base">
        <a:spcBef>
          <a:spcPct val="0"/>
        </a:spcBef>
        <a:spcAft>
          <a:spcPct val="0"/>
        </a:spcAft>
        <a:defRPr sz="4400">
          <a:solidFill>
            <a:schemeClr val="tx2"/>
          </a:solidFill>
          <a:latin typeface="Times"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lgn="l" eaLnBrk="0" hangingPunct="0">
              <a:defRPr sz="1400">
                <a:latin typeface="+mn-lt"/>
                <a:cs typeface="+mn-cs"/>
              </a:defRPr>
            </a:lvl1pPr>
          </a:lstStyle>
          <a:p>
            <a:pPr defTabSz="914400"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eaLnBrk="0" hangingPunct="0">
              <a:defRPr sz="1400">
                <a:latin typeface="+mn-lt"/>
                <a:cs typeface="+mn-cs"/>
              </a:defRPr>
            </a:lvl1pPr>
          </a:lstStyle>
          <a:p>
            <a:pPr algn="ctr" defTabSz="914400"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lgn="r" eaLnBrk="0" hangingPunct="0">
              <a:defRPr sz="1400">
                <a:latin typeface="+mn-lt"/>
                <a:cs typeface="+mn-cs"/>
              </a:defRPr>
            </a:lvl1pPr>
          </a:lstStyle>
          <a:p>
            <a:pPr defTabSz="914400" fontAlgn="base">
              <a:spcBef>
                <a:spcPct val="0"/>
              </a:spcBef>
              <a:spcAft>
                <a:spcPct val="0"/>
              </a:spcAft>
              <a:defRPr/>
            </a:pPr>
            <a:fld id="{D40F0211-7D1D-E140-B3CF-11B705B5D5EF}" type="slidenum">
              <a:rPr lang="en-US">
                <a:solidFill>
                  <a:srgbClr val="000000"/>
                </a:solidFill>
              </a:rPr>
              <a:pPr defTabSz="914400"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474565890"/>
      </p:ext>
    </p:extLst>
  </p:cSld>
  <p:clrMap bg1="lt1" tx1="dk1" bg2="lt2" tx2="dk2" accent1="accent1" accent2="accent2" accent3="accent3" accent4="accent4" accent5="accent5" accent6="accent6" hlink="hlink" folHlink="folHlink"/>
  <p:sldLayoutIdLst>
    <p:sldLayoutId id="2147484057" r:id="rId1"/>
    <p:sldLayoutId id="2147484058" r:id="rId2"/>
    <p:sldLayoutId id="2147484059" r:id="rId3"/>
    <p:sldLayoutId id="2147484060" r:id="rId4"/>
    <p:sldLayoutId id="2147484061" r:id="rId5"/>
    <p:sldLayoutId id="2147484062" r:id="rId6"/>
    <p:sldLayoutId id="2147484063" r:id="rId7"/>
    <p:sldLayoutId id="2147484064" r:id="rId8"/>
    <p:sldLayoutId id="2147484065" r:id="rId9"/>
    <p:sldLayoutId id="2147484066" r:id="rId10"/>
    <p:sldLayoutId id="2147484067"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charset="0"/>
          <a:ea typeface="ＭＳ Ｐゴシック" charset="0"/>
        </a:defRPr>
      </a:lvl6pPr>
      <a:lvl7pPr marL="914400" algn="ctr" rtl="0" fontAlgn="base">
        <a:spcBef>
          <a:spcPct val="0"/>
        </a:spcBef>
        <a:spcAft>
          <a:spcPct val="0"/>
        </a:spcAft>
        <a:defRPr sz="4400">
          <a:solidFill>
            <a:schemeClr val="tx2"/>
          </a:solidFill>
          <a:latin typeface="Times" charset="0"/>
          <a:ea typeface="ＭＳ Ｐゴシック" charset="0"/>
        </a:defRPr>
      </a:lvl7pPr>
      <a:lvl8pPr marL="1371600" algn="ctr" rtl="0" fontAlgn="base">
        <a:spcBef>
          <a:spcPct val="0"/>
        </a:spcBef>
        <a:spcAft>
          <a:spcPct val="0"/>
        </a:spcAft>
        <a:defRPr sz="4400">
          <a:solidFill>
            <a:schemeClr val="tx2"/>
          </a:solidFill>
          <a:latin typeface="Times" charset="0"/>
          <a:ea typeface="ＭＳ Ｐゴシック" charset="0"/>
        </a:defRPr>
      </a:lvl8pPr>
      <a:lvl9pPr marL="1828800" algn="ctr" rtl="0" fontAlgn="base">
        <a:spcBef>
          <a:spcPct val="0"/>
        </a:spcBef>
        <a:spcAft>
          <a:spcPct val="0"/>
        </a:spcAft>
        <a:defRPr sz="4400">
          <a:solidFill>
            <a:schemeClr val="tx2"/>
          </a:solidFill>
          <a:latin typeface="Times"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defRPr sz="1400" smtClean="0">
                <a:cs typeface="+mn-cs"/>
              </a:defRPr>
            </a:lvl1pPr>
          </a:lstStyle>
          <a:p>
            <a:pPr defTabSz="914400" eaLnBrk="0" fontAlgn="base" hangingPunct="0">
              <a:spcBef>
                <a:spcPct val="0"/>
              </a:spcBef>
              <a:spcAft>
                <a:spcPct val="0"/>
              </a:spcAft>
              <a:defRPr/>
            </a:pPr>
            <a:endParaRPr lang="en-US">
              <a:solidFill>
                <a:srgbClr val="FFFFFF"/>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cs typeface="+mn-cs"/>
              </a:defRPr>
            </a:lvl1pPr>
          </a:lstStyle>
          <a:p>
            <a:pPr defTabSz="914400" eaLnBrk="0" fontAlgn="base" hangingPunct="0">
              <a:spcBef>
                <a:spcPct val="0"/>
              </a:spcBef>
              <a:spcAft>
                <a:spcPct val="0"/>
              </a:spcAft>
              <a:defRPr/>
            </a:pPr>
            <a:endParaRPr lang="en-US">
              <a:solidFill>
                <a:srgbClr val="FFFFFF"/>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cs typeface="+mn-cs"/>
              </a:defRPr>
            </a:lvl1pPr>
          </a:lstStyle>
          <a:p>
            <a:pPr defTabSz="914400" eaLnBrk="0" fontAlgn="base" hangingPunct="0">
              <a:spcBef>
                <a:spcPct val="0"/>
              </a:spcBef>
              <a:spcAft>
                <a:spcPct val="0"/>
              </a:spcAft>
              <a:defRPr/>
            </a:pPr>
            <a:fld id="{018B8A35-817C-974C-B136-A62E929499CD}" type="slidenum">
              <a:rPr lang="en-US">
                <a:solidFill>
                  <a:srgbClr val="FFFFFF"/>
                </a:solidFill>
              </a:rPr>
              <a:pPr defTabSz="914400" eaLnBrk="0" fontAlgn="base" hangingPunct="0">
                <a:spcBef>
                  <a:spcPct val="0"/>
                </a:spcBef>
                <a:spcAft>
                  <a:spcPct val="0"/>
                </a:spcAft>
                <a:defRPr/>
              </a:pPr>
              <a:t>‹#›</a:t>
            </a:fld>
            <a:endParaRPr lang="en-US">
              <a:solidFill>
                <a:srgbClr val="FFFFFF"/>
              </a:solidFill>
            </a:endParaRPr>
          </a:p>
        </p:txBody>
      </p:sp>
    </p:spTree>
    <p:extLst>
      <p:ext uri="{BB962C8B-B14F-4D97-AF65-F5344CB8AC3E}">
        <p14:creationId xmlns:p14="http://schemas.microsoft.com/office/powerpoint/2010/main" val="1006157595"/>
      </p:ext>
    </p:extLst>
  </p:cSld>
  <p:clrMap bg1="dk2" tx1="lt1" bg2="dk1" tx2="lt2" accent1="accent1" accent2="accent2" accent3="accent3" accent4="accent4" accent5="accent5" accent6="accent6" hlink="hlink" folHlink="folHlink"/>
  <p:sldLayoutIdLst>
    <p:sldLayoutId id="2147484069" r:id="rId1"/>
    <p:sldLayoutId id="2147484070" r:id="rId2"/>
    <p:sldLayoutId id="2147484071" r:id="rId3"/>
    <p:sldLayoutId id="2147484072" r:id="rId4"/>
    <p:sldLayoutId id="2147484073" r:id="rId5"/>
    <p:sldLayoutId id="2147484074" r:id="rId6"/>
    <p:sldLayoutId id="2147484075" r:id="rId7"/>
    <p:sldLayoutId id="2147484076" r:id="rId8"/>
    <p:sldLayoutId id="2147484077" r:id="rId9"/>
    <p:sldLayoutId id="2147484078" r:id="rId10"/>
    <p:sldLayoutId id="2147484079"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charset="0"/>
          <a:ea typeface="ＭＳ Ｐゴシック" charset="0"/>
        </a:defRPr>
      </a:lvl6pPr>
      <a:lvl7pPr marL="914400" algn="ctr" rtl="0" fontAlgn="base">
        <a:spcBef>
          <a:spcPct val="0"/>
        </a:spcBef>
        <a:spcAft>
          <a:spcPct val="0"/>
        </a:spcAft>
        <a:defRPr sz="4400">
          <a:solidFill>
            <a:schemeClr val="tx2"/>
          </a:solidFill>
          <a:latin typeface="Times" charset="0"/>
          <a:ea typeface="ＭＳ Ｐゴシック" charset="0"/>
        </a:defRPr>
      </a:lvl7pPr>
      <a:lvl8pPr marL="1371600" algn="ctr" rtl="0" fontAlgn="base">
        <a:spcBef>
          <a:spcPct val="0"/>
        </a:spcBef>
        <a:spcAft>
          <a:spcPct val="0"/>
        </a:spcAft>
        <a:defRPr sz="4400">
          <a:solidFill>
            <a:schemeClr val="tx2"/>
          </a:solidFill>
          <a:latin typeface="Times" charset="0"/>
          <a:ea typeface="ＭＳ Ｐゴシック" charset="0"/>
        </a:defRPr>
      </a:lvl8pPr>
      <a:lvl9pPr marL="1828800" algn="ctr" rtl="0" fontAlgn="base">
        <a:spcBef>
          <a:spcPct val="0"/>
        </a:spcBef>
        <a:spcAft>
          <a:spcPct val="0"/>
        </a:spcAft>
        <a:defRPr sz="4400">
          <a:solidFill>
            <a:schemeClr val="tx2"/>
          </a:solidFill>
          <a:latin typeface="Times"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lgn="l" eaLnBrk="0" hangingPunct="0">
              <a:defRPr sz="1400">
                <a:latin typeface="+mn-lt"/>
                <a:cs typeface="+mn-cs"/>
              </a:defRPr>
            </a:lvl1pPr>
          </a:lstStyle>
          <a:p>
            <a:pPr defTabSz="914400" fontAlgn="base">
              <a:spcBef>
                <a:spcPct val="0"/>
              </a:spcBef>
              <a:spcAft>
                <a:spcPct val="0"/>
              </a:spcAft>
              <a:defRPr/>
            </a:pPr>
            <a:endParaRPr lang="en-US">
              <a:solidFill>
                <a:srgbClr val="000000"/>
              </a:solidFill>
              <a:latin typeface="Times"/>
              <a:ea typeface="ＭＳ Ｐゴシック"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eaLnBrk="0" hangingPunct="0">
              <a:defRPr sz="1400">
                <a:latin typeface="+mn-lt"/>
                <a:cs typeface="+mn-cs"/>
              </a:defRPr>
            </a:lvl1pPr>
          </a:lstStyle>
          <a:p>
            <a:pPr algn="ctr" defTabSz="914400" fontAlgn="base">
              <a:spcBef>
                <a:spcPct val="0"/>
              </a:spcBef>
              <a:spcAft>
                <a:spcPct val="0"/>
              </a:spcAft>
              <a:defRPr/>
            </a:pPr>
            <a:endParaRPr lang="en-US">
              <a:solidFill>
                <a:srgbClr val="000000"/>
              </a:solidFill>
              <a:latin typeface="Times"/>
              <a:ea typeface="ＭＳ Ｐゴシック"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lgn="r" eaLnBrk="0" hangingPunct="0">
              <a:defRPr sz="1400">
                <a:latin typeface="+mn-lt"/>
                <a:cs typeface="+mn-cs"/>
              </a:defRPr>
            </a:lvl1pPr>
          </a:lstStyle>
          <a:p>
            <a:pPr defTabSz="914400" fontAlgn="base">
              <a:spcBef>
                <a:spcPct val="0"/>
              </a:spcBef>
              <a:spcAft>
                <a:spcPct val="0"/>
              </a:spcAft>
              <a:defRPr/>
            </a:pPr>
            <a:fld id="{D40F0211-7D1D-E140-B3CF-11B705B5D5EF}" type="slidenum">
              <a:rPr lang="en-US">
                <a:solidFill>
                  <a:srgbClr val="000000"/>
                </a:solidFill>
                <a:latin typeface="Times"/>
                <a:ea typeface="ＭＳ Ｐゴシック" charset="0"/>
              </a:rPr>
              <a:pPr defTabSz="914400" fontAlgn="base">
                <a:spcBef>
                  <a:spcPct val="0"/>
                </a:spcBef>
                <a:spcAft>
                  <a:spcPct val="0"/>
                </a:spcAft>
                <a:defRPr/>
              </a:pPr>
              <a:t>‹#›</a:t>
            </a:fld>
            <a:endParaRPr lang="en-US">
              <a:solidFill>
                <a:srgbClr val="000000"/>
              </a:solidFill>
              <a:latin typeface="Times"/>
              <a:ea typeface="ＭＳ Ｐゴシック" charset="0"/>
            </a:endParaRPr>
          </a:p>
        </p:txBody>
      </p:sp>
    </p:spTree>
    <p:extLst>
      <p:ext uri="{BB962C8B-B14F-4D97-AF65-F5344CB8AC3E}">
        <p14:creationId xmlns:p14="http://schemas.microsoft.com/office/powerpoint/2010/main" val="1108616411"/>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charset="0"/>
          <a:ea typeface="ＭＳ Ｐゴシック" charset="0"/>
        </a:defRPr>
      </a:lvl6pPr>
      <a:lvl7pPr marL="914400" algn="ctr" rtl="0" fontAlgn="base">
        <a:spcBef>
          <a:spcPct val="0"/>
        </a:spcBef>
        <a:spcAft>
          <a:spcPct val="0"/>
        </a:spcAft>
        <a:defRPr sz="4400">
          <a:solidFill>
            <a:schemeClr val="tx2"/>
          </a:solidFill>
          <a:latin typeface="Times" charset="0"/>
          <a:ea typeface="ＭＳ Ｐゴシック" charset="0"/>
        </a:defRPr>
      </a:lvl7pPr>
      <a:lvl8pPr marL="1371600" algn="ctr" rtl="0" fontAlgn="base">
        <a:spcBef>
          <a:spcPct val="0"/>
        </a:spcBef>
        <a:spcAft>
          <a:spcPct val="0"/>
        </a:spcAft>
        <a:defRPr sz="4400">
          <a:solidFill>
            <a:schemeClr val="tx2"/>
          </a:solidFill>
          <a:latin typeface="Times" charset="0"/>
          <a:ea typeface="ＭＳ Ｐゴシック" charset="0"/>
        </a:defRPr>
      </a:lvl8pPr>
      <a:lvl9pPr marL="1828800" algn="ctr" rtl="0" fontAlgn="base">
        <a:spcBef>
          <a:spcPct val="0"/>
        </a:spcBef>
        <a:spcAft>
          <a:spcPct val="0"/>
        </a:spcAft>
        <a:defRPr sz="4400">
          <a:solidFill>
            <a:schemeClr val="tx2"/>
          </a:solidFill>
          <a:latin typeface="Times"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defRPr sz="1400">
                <a:cs typeface="+mn-cs"/>
              </a:defRPr>
            </a:lvl1pPr>
          </a:lstStyle>
          <a:p>
            <a:pPr defTabSz="914400" eaLnBrk="0" fontAlgn="base" hangingPunct="0">
              <a:spcBef>
                <a:spcPct val="0"/>
              </a:spcBef>
              <a:spcAft>
                <a:spcPct val="0"/>
              </a:spcAft>
              <a:defRPr/>
            </a:pPr>
            <a:endParaRPr lang="en-US" dirty="0">
              <a:solidFill>
                <a:srgbClr val="000000"/>
              </a:solidFill>
              <a:latin typeface="Times" charset="0"/>
              <a:ea typeface="ＭＳ Ｐゴシック"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lgn="ctr">
              <a:defRPr sz="1400">
                <a:cs typeface="+mn-cs"/>
              </a:defRPr>
            </a:lvl1pPr>
          </a:lstStyle>
          <a:p>
            <a:pPr defTabSz="914400" eaLnBrk="0" fontAlgn="base" hangingPunct="0">
              <a:spcBef>
                <a:spcPct val="0"/>
              </a:spcBef>
              <a:spcAft>
                <a:spcPct val="0"/>
              </a:spcAft>
              <a:defRPr/>
            </a:pPr>
            <a:endParaRPr lang="en-US" dirty="0">
              <a:solidFill>
                <a:srgbClr val="000000"/>
              </a:solidFill>
              <a:latin typeface="Times" charset="0"/>
              <a:ea typeface="ＭＳ Ｐゴシック"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lgn="r">
              <a:defRPr sz="1400">
                <a:cs typeface="+mn-cs"/>
              </a:defRPr>
            </a:lvl1pPr>
          </a:lstStyle>
          <a:p>
            <a:pPr defTabSz="914400" eaLnBrk="0" fontAlgn="base" hangingPunct="0">
              <a:spcBef>
                <a:spcPct val="0"/>
              </a:spcBef>
              <a:spcAft>
                <a:spcPct val="0"/>
              </a:spcAft>
              <a:defRPr/>
            </a:pPr>
            <a:fld id="{9782BC01-336E-3B45-9B25-B6D92E288D46}" type="slidenum">
              <a:rPr lang="en-US">
                <a:solidFill>
                  <a:srgbClr val="000000"/>
                </a:solidFill>
                <a:latin typeface="Times" charset="0"/>
                <a:ea typeface="ＭＳ Ｐゴシック" charset="0"/>
              </a:rPr>
              <a:pPr defTabSz="914400" eaLnBrk="0" fontAlgn="base" hangingPunct="0">
                <a:spcBef>
                  <a:spcPct val="0"/>
                </a:spcBef>
                <a:spcAft>
                  <a:spcPct val="0"/>
                </a:spcAft>
                <a:defRPr/>
              </a:pPr>
              <a:t>‹#›</a:t>
            </a:fld>
            <a:endParaRPr lang="en-US" dirty="0">
              <a:solidFill>
                <a:srgbClr val="000000"/>
              </a:solidFill>
              <a:latin typeface="Times" charset="0"/>
              <a:ea typeface="ＭＳ Ｐゴシック" charset="0"/>
            </a:endParaRPr>
          </a:p>
        </p:txBody>
      </p:sp>
    </p:spTree>
    <p:extLst>
      <p:ext uri="{BB962C8B-B14F-4D97-AF65-F5344CB8AC3E}">
        <p14:creationId xmlns:p14="http://schemas.microsoft.com/office/powerpoint/2010/main" val="3140321897"/>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charset="0"/>
          <a:ea typeface="ＭＳ Ｐゴシック" charset="0"/>
        </a:defRPr>
      </a:lvl6pPr>
      <a:lvl7pPr marL="914400" algn="ctr" rtl="0" fontAlgn="base">
        <a:spcBef>
          <a:spcPct val="0"/>
        </a:spcBef>
        <a:spcAft>
          <a:spcPct val="0"/>
        </a:spcAft>
        <a:defRPr sz="4400">
          <a:solidFill>
            <a:schemeClr val="tx2"/>
          </a:solidFill>
          <a:latin typeface="Times" charset="0"/>
          <a:ea typeface="ＭＳ Ｐゴシック" charset="0"/>
        </a:defRPr>
      </a:lvl7pPr>
      <a:lvl8pPr marL="1371600" algn="ctr" rtl="0" fontAlgn="base">
        <a:spcBef>
          <a:spcPct val="0"/>
        </a:spcBef>
        <a:spcAft>
          <a:spcPct val="0"/>
        </a:spcAft>
        <a:defRPr sz="4400">
          <a:solidFill>
            <a:schemeClr val="tx2"/>
          </a:solidFill>
          <a:latin typeface="Times" charset="0"/>
          <a:ea typeface="ＭＳ Ｐゴシック" charset="0"/>
        </a:defRPr>
      </a:lvl8pPr>
      <a:lvl9pPr marL="1828800" algn="ctr" rtl="0" fontAlgn="base">
        <a:spcBef>
          <a:spcPct val="0"/>
        </a:spcBef>
        <a:spcAft>
          <a:spcPct val="0"/>
        </a:spcAft>
        <a:defRPr sz="4400">
          <a:solidFill>
            <a:schemeClr val="tx2"/>
          </a:solidFill>
          <a:latin typeface="Times"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lgn="l" eaLnBrk="0" hangingPunct="0">
              <a:defRPr sz="1400">
                <a:latin typeface="+mn-lt"/>
                <a:cs typeface="+mn-cs"/>
              </a:defRPr>
            </a:lvl1pPr>
          </a:lstStyle>
          <a:p>
            <a:pPr defTabSz="914400" fontAlgn="base">
              <a:spcBef>
                <a:spcPct val="0"/>
              </a:spcBef>
              <a:spcAft>
                <a:spcPct val="0"/>
              </a:spcAft>
              <a:defRPr/>
            </a:pPr>
            <a:endParaRPr lang="en-US">
              <a:solidFill>
                <a:srgbClr val="000000"/>
              </a:solidFill>
              <a:latin typeface="Times"/>
              <a:ea typeface="ＭＳ Ｐゴシック"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eaLnBrk="0" hangingPunct="0">
              <a:defRPr sz="1400">
                <a:latin typeface="+mn-lt"/>
                <a:cs typeface="+mn-cs"/>
              </a:defRPr>
            </a:lvl1pPr>
          </a:lstStyle>
          <a:p>
            <a:pPr algn="ctr" defTabSz="914400" fontAlgn="base">
              <a:spcBef>
                <a:spcPct val="0"/>
              </a:spcBef>
              <a:spcAft>
                <a:spcPct val="0"/>
              </a:spcAft>
              <a:defRPr/>
            </a:pPr>
            <a:endParaRPr lang="en-US">
              <a:solidFill>
                <a:srgbClr val="000000"/>
              </a:solidFill>
              <a:latin typeface="Times"/>
              <a:ea typeface="ＭＳ Ｐゴシック"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lgn="r" eaLnBrk="0" hangingPunct="0">
              <a:defRPr sz="1400">
                <a:latin typeface="+mn-lt"/>
                <a:cs typeface="+mn-cs"/>
              </a:defRPr>
            </a:lvl1pPr>
          </a:lstStyle>
          <a:p>
            <a:pPr defTabSz="914400" fontAlgn="base">
              <a:spcBef>
                <a:spcPct val="0"/>
              </a:spcBef>
              <a:spcAft>
                <a:spcPct val="0"/>
              </a:spcAft>
              <a:defRPr/>
            </a:pPr>
            <a:fld id="{D40F0211-7D1D-E140-B3CF-11B705B5D5EF}" type="slidenum">
              <a:rPr lang="en-US">
                <a:solidFill>
                  <a:srgbClr val="000000"/>
                </a:solidFill>
                <a:latin typeface="Times"/>
                <a:ea typeface="ＭＳ Ｐゴシック" charset="0"/>
              </a:rPr>
              <a:pPr defTabSz="914400" fontAlgn="base">
                <a:spcBef>
                  <a:spcPct val="0"/>
                </a:spcBef>
                <a:spcAft>
                  <a:spcPct val="0"/>
                </a:spcAft>
                <a:defRPr/>
              </a:pPr>
              <a:t>‹#›</a:t>
            </a:fld>
            <a:endParaRPr lang="en-US">
              <a:solidFill>
                <a:srgbClr val="000000"/>
              </a:solidFill>
              <a:latin typeface="Times"/>
              <a:ea typeface="ＭＳ Ｐゴシック" charset="0"/>
            </a:endParaRPr>
          </a:p>
        </p:txBody>
      </p:sp>
    </p:spTree>
    <p:extLst>
      <p:ext uri="{BB962C8B-B14F-4D97-AF65-F5344CB8AC3E}">
        <p14:creationId xmlns:p14="http://schemas.microsoft.com/office/powerpoint/2010/main" val="834391655"/>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charset="0"/>
          <a:ea typeface="ＭＳ Ｐゴシック" charset="0"/>
        </a:defRPr>
      </a:lvl6pPr>
      <a:lvl7pPr marL="914400" algn="ctr" rtl="0" fontAlgn="base">
        <a:spcBef>
          <a:spcPct val="0"/>
        </a:spcBef>
        <a:spcAft>
          <a:spcPct val="0"/>
        </a:spcAft>
        <a:defRPr sz="4400">
          <a:solidFill>
            <a:schemeClr val="tx2"/>
          </a:solidFill>
          <a:latin typeface="Times" charset="0"/>
          <a:ea typeface="ＭＳ Ｐゴシック" charset="0"/>
        </a:defRPr>
      </a:lvl7pPr>
      <a:lvl8pPr marL="1371600" algn="ctr" rtl="0" fontAlgn="base">
        <a:spcBef>
          <a:spcPct val="0"/>
        </a:spcBef>
        <a:spcAft>
          <a:spcPct val="0"/>
        </a:spcAft>
        <a:defRPr sz="4400">
          <a:solidFill>
            <a:schemeClr val="tx2"/>
          </a:solidFill>
          <a:latin typeface="Times" charset="0"/>
          <a:ea typeface="ＭＳ Ｐゴシック" charset="0"/>
        </a:defRPr>
      </a:lvl8pPr>
      <a:lvl9pPr marL="1828800" algn="ctr" rtl="0" fontAlgn="base">
        <a:spcBef>
          <a:spcPct val="0"/>
        </a:spcBef>
        <a:spcAft>
          <a:spcPct val="0"/>
        </a:spcAft>
        <a:defRPr sz="4400">
          <a:solidFill>
            <a:schemeClr val="tx2"/>
          </a:solidFill>
          <a:latin typeface="Times"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lgn="l" eaLnBrk="0" hangingPunct="0">
              <a:defRPr sz="1400">
                <a:latin typeface="+mn-lt"/>
                <a:cs typeface="+mn-cs"/>
              </a:defRPr>
            </a:lvl1pPr>
          </a:lstStyle>
          <a:p>
            <a:pPr defTabSz="914400" fontAlgn="base">
              <a:spcBef>
                <a:spcPct val="0"/>
              </a:spcBef>
              <a:spcAft>
                <a:spcPct val="0"/>
              </a:spcAft>
              <a:defRPr/>
            </a:pPr>
            <a:endParaRPr lang="en-US">
              <a:solidFill>
                <a:srgbClr val="000000"/>
              </a:solidFill>
              <a:latin typeface="Times"/>
              <a:ea typeface="ＭＳ Ｐゴシック"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eaLnBrk="0" hangingPunct="0">
              <a:defRPr sz="1400">
                <a:latin typeface="+mn-lt"/>
                <a:cs typeface="+mn-cs"/>
              </a:defRPr>
            </a:lvl1pPr>
          </a:lstStyle>
          <a:p>
            <a:pPr algn="ctr" defTabSz="914400" fontAlgn="base">
              <a:spcBef>
                <a:spcPct val="0"/>
              </a:spcBef>
              <a:spcAft>
                <a:spcPct val="0"/>
              </a:spcAft>
              <a:defRPr/>
            </a:pPr>
            <a:endParaRPr lang="en-US">
              <a:solidFill>
                <a:srgbClr val="000000"/>
              </a:solidFill>
              <a:latin typeface="Times"/>
              <a:ea typeface="ＭＳ Ｐゴシック"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lgn="r" eaLnBrk="0" hangingPunct="0">
              <a:defRPr sz="1400">
                <a:latin typeface="+mn-lt"/>
                <a:cs typeface="+mn-cs"/>
              </a:defRPr>
            </a:lvl1pPr>
          </a:lstStyle>
          <a:p>
            <a:pPr defTabSz="914400" fontAlgn="base">
              <a:spcBef>
                <a:spcPct val="0"/>
              </a:spcBef>
              <a:spcAft>
                <a:spcPct val="0"/>
              </a:spcAft>
              <a:defRPr/>
            </a:pPr>
            <a:fld id="{D40F0211-7D1D-E140-B3CF-11B705B5D5EF}" type="slidenum">
              <a:rPr lang="en-US">
                <a:solidFill>
                  <a:srgbClr val="000000"/>
                </a:solidFill>
                <a:latin typeface="Times"/>
                <a:ea typeface="ＭＳ Ｐゴシック" charset="0"/>
              </a:rPr>
              <a:pPr defTabSz="914400" fontAlgn="base">
                <a:spcBef>
                  <a:spcPct val="0"/>
                </a:spcBef>
                <a:spcAft>
                  <a:spcPct val="0"/>
                </a:spcAft>
                <a:defRPr/>
              </a:pPr>
              <a:t>‹#›</a:t>
            </a:fld>
            <a:endParaRPr lang="en-US">
              <a:solidFill>
                <a:srgbClr val="000000"/>
              </a:solidFill>
              <a:latin typeface="Times"/>
              <a:ea typeface="ＭＳ Ｐゴシック" charset="0"/>
            </a:endParaRPr>
          </a:p>
        </p:txBody>
      </p:sp>
    </p:spTree>
    <p:extLst>
      <p:ext uri="{BB962C8B-B14F-4D97-AF65-F5344CB8AC3E}">
        <p14:creationId xmlns:p14="http://schemas.microsoft.com/office/powerpoint/2010/main" val="551399383"/>
      </p:ext>
    </p:extLst>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charset="0"/>
          <a:ea typeface="ＭＳ Ｐゴシック" charset="0"/>
        </a:defRPr>
      </a:lvl6pPr>
      <a:lvl7pPr marL="914400" algn="ctr" rtl="0" fontAlgn="base">
        <a:spcBef>
          <a:spcPct val="0"/>
        </a:spcBef>
        <a:spcAft>
          <a:spcPct val="0"/>
        </a:spcAft>
        <a:defRPr sz="4400">
          <a:solidFill>
            <a:schemeClr val="tx2"/>
          </a:solidFill>
          <a:latin typeface="Times" charset="0"/>
          <a:ea typeface="ＭＳ Ｐゴシック" charset="0"/>
        </a:defRPr>
      </a:lvl7pPr>
      <a:lvl8pPr marL="1371600" algn="ctr" rtl="0" fontAlgn="base">
        <a:spcBef>
          <a:spcPct val="0"/>
        </a:spcBef>
        <a:spcAft>
          <a:spcPct val="0"/>
        </a:spcAft>
        <a:defRPr sz="4400">
          <a:solidFill>
            <a:schemeClr val="tx2"/>
          </a:solidFill>
          <a:latin typeface="Times" charset="0"/>
          <a:ea typeface="ＭＳ Ｐゴシック" charset="0"/>
        </a:defRPr>
      </a:lvl8pPr>
      <a:lvl9pPr marL="1828800" algn="ctr" rtl="0" fontAlgn="base">
        <a:spcBef>
          <a:spcPct val="0"/>
        </a:spcBef>
        <a:spcAft>
          <a:spcPct val="0"/>
        </a:spcAft>
        <a:defRPr sz="4400">
          <a:solidFill>
            <a:schemeClr val="tx2"/>
          </a:solidFill>
          <a:latin typeface="Times"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lgn="l" eaLnBrk="0" hangingPunct="0">
              <a:defRPr sz="1400">
                <a:latin typeface="+mn-lt"/>
                <a:cs typeface="+mn-cs"/>
              </a:defRPr>
            </a:lvl1pPr>
          </a:lstStyle>
          <a:p>
            <a:pPr defTabSz="914400" fontAlgn="base">
              <a:spcBef>
                <a:spcPct val="0"/>
              </a:spcBef>
              <a:spcAft>
                <a:spcPct val="0"/>
              </a:spcAft>
              <a:defRPr/>
            </a:pPr>
            <a:endParaRPr lang="en-US">
              <a:solidFill>
                <a:srgbClr val="000000"/>
              </a:solidFill>
              <a:latin typeface="Times"/>
              <a:ea typeface="ＭＳ Ｐゴシック"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eaLnBrk="0" hangingPunct="0">
              <a:defRPr sz="1400">
                <a:latin typeface="+mn-lt"/>
                <a:cs typeface="+mn-cs"/>
              </a:defRPr>
            </a:lvl1pPr>
          </a:lstStyle>
          <a:p>
            <a:pPr algn="ctr" defTabSz="914400" fontAlgn="base">
              <a:spcBef>
                <a:spcPct val="0"/>
              </a:spcBef>
              <a:spcAft>
                <a:spcPct val="0"/>
              </a:spcAft>
              <a:defRPr/>
            </a:pPr>
            <a:endParaRPr lang="en-US">
              <a:solidFill>
                <a:srgbClr val="000000"/>
              </a:solidFill>
              <a:latin typeface="Times"/>
              <a:ea typeface="ＭＳ Ｐゴシック"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lgn="r" eaLnBrk="0" hangingPunct="0">
              <a:defRPr sz="1400">
                <a:latin typeface="+mn-lt"/>
                <a:cs typeface="+mn-cs"/>
              </a:defRPr>
            </a:lvl1pPr>
          </a:lstStyle>
          <a:p>
            <a:pPr defTabSz="914400" fontAlgn="base">
              <a:spcBef>
                <a:spcPct val="0"/>
              </a:spcBef>
              <a:spcAft>
                <a:spcPct val="0"/>
              </a:spcAft>
              <a:defRPr/>
            </a:pPr>
            <a:fld id="{D40F0211-7D1D-E140-B3CF-11B705B5D5EF}" type="slidenum">
              <a:rPr lang="en-US">
                <a:solidFill>
                  <a:srgbClr val="000000"/>
                </a:solidFill>
                <a:latin typeface="Times"/>
                <a:ea typeface="ＭＳ Ｐゴシック" charset="0"/>
              </a:rPr>
              <a:pPr defTabSz="914400" fontAlgn="base">
                <a:spcBef>
                  <a:spcPct val="0"/>
                </a:spcBef>
                <a:spcAft>
                  <a:spcPct val="0"/>
                </a:spcAft>
                <a:defRPr/>
              </a:pPr>
              <a:t>‹#›</a:t>
            </a:fld>
            <a:endParaRPr lang="en-US">
              <a:solidFill>
                <a:srgbClr val="000000"/>
              </a:solidFill>
              <a:latin typeface="Times"/>
              <a:ea typeface="ＭＳ Ｐゴシック" charset="0"/>
            </a:endParaRPr>
          </a:p>
        </p:txBody>
      </p:sp>
    </p:spTree>
    <p:extLst>
      <p:ext uri="{BB962C8B-B14F-4D97-AF65-F5344CB8AC3E}">
        <p14:creationId xmlns:p14="http://schemas.microsoft.com/office/powerpoint/2010/main" val="307563744"/>
      </p:ext>
    </p:extLst>
  </p:cSld>
  <p:clrMap bg1="lt1" tx1="dk1" bg2="lt2" tx2="dk2" accent1="accent1" accent2="accent2" accent3="accent3" accent4="accent4" accent5="accent5" accent6="accent6" hlink="hlink" folHlink="folHlink"/>
  <p:sldLayoutIdLst>
    <p:sldLayoutId id="2147483901" r:id="rId1"/>
    <p:sldLayoutId id="2147483902" r:id="rId2"/>
    <p:sldLayoutId id="2147483903" r:id="rId3"/>
    <p:sldLayoutId id="2147483904" r:id="rId4"/>
    <p:sldLayoutId id="2147483905" r:id="rId5"/>
    <p:sldLayoutId id="2147483906" r:id="rId6"/>
    <p:sldLayoutId id="2147483907" r:id="rId7"/>
    <p:sldLayoutId id="2147483908" r:id="rId8"/>
    <p:sldLayoutId id="2147483909" r:id="rId9"/>
    <p:sldLayoutId id="2147483910" r:id="rId10"/>
    <p:sldLayoutId id="2147483911"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charset="0"/>
          <a:ea typeface="ＭＳ Ｐゴシック" charset="0"/>
        </a:defRPr>
      </a:lvl6pPr>
      <a:lvl7pPr marL="914400" algn="ctr" rtl="0" fontAlgn="base">
        <a:spcBef>
          <a:spcPct val="0"/>
        </a:spcBef>
        <a:spcAft>
          <a:spcPct val="0"/>
        </a:spcAft>
        <a:defRPr sz="4400">
          <a:solidFill>
            <a:schemeClr val="tx2"/>
          </a:solidFill>
          <a:latin typeface="Times" charset="0"/>
          <a:ea typeface="ＭＳ Ｐゴシック" charset="0"/>
        </a:defRPr>
      </a:lvl7pPr>
      <a:lvl8pPr marL="1371600" algn="ctr" rtl="0" fontAlgn="base">
        <a:spcBef>
          <a:spcPct val="0"/>
        </a:spcBef>
        <a:spcAft>
          <a:spcPct val="0"/>
        </a:spcAft>
        <a:defRPr sz="4400">
          <a:solidFill>
            <a:schemeClr val="tx2"/>
          </a:solidFill>
          <a:latin typeface="Times" charset="0"/>
          <a:ea typeface="ＭＳ Ｐゴシック" charset="0"/>
        </a:defRPr>
      </a:lvl8pPr>
      <a:lvl9pPr marL="1828800" algn="ctr" rtl="0" fontAlgn="base">
        <a:spcBef>
          <a:spcPct val="0"/>
        </a:spcBef>
        <a:spcAft>
          <a:spcPct val="0"/>
        </a:spcAft>
        <a:defRPr sz="4400">
          <a:solidFill>
            <a:schemeClr val="tx2"/>
          </a:solidFill>
          <a:latin typeface="Times"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defRPr sz="1400">
                <a:cs typeface="+mn-cs"/>
              </a:defRPr>
            </a:lvl1pPr>
          </a:lstStyle>
          <a:p>
            <a:pPr defTabSz="914400" eaLnBrk="0" fontAlgn="base" hangingPunct="0">
              <a:spcBef>
                <a:spcPct val="0"/>
              </a:spcBef>
              <a:spcAft>
                <a:spcPct val="0"/>
              </a:spcAft>
              <a:defRPr/>
            </a:pPr>
            <a:endParaRPr lang="en-US" dirty="0">
              <a:solidFill>
                <a:srgbClr val="000000"/>
              </a:solidFill>
              <a:latin typeface="Times" charset="0"/>
              <a:ea typeface="ＭＳ Ｐゴシック"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lgn="ctr">
              <a:defRPr sz="1400">
                <a:cs typeface="+mn-cs"/>
              </a:defRPr>
            </a:lvl1pPr>
          </a:lstStyle>
          <a:p>
            <a:pPr defTabSz="914400" eaLnBrk="0" fontAlgn="base" hangingPunct="0">
              <a:spcBef>
                <a:spcPct val="0"/>
              </a:spcBef>
              <a:spcAft>
                <a:spcPct val="0"/>
              </a:spcAft>
              <a:defRPr/>
            </a:pPr>
            <a:endParaRPr lang="en-US" dirty="0">
              <a:solidFill>
                <a:srgbClr val="000000"/>
              </a:solidFill>
              <a:latin typeface="Times" charset="0"/>
              <a:ea typeface="ＭＳ Ｐゴシック"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lgn="r">
              <a:defRPr sz="1400">
                <a:cs typeface="+mn-cs"/>
              </a:defRPr>
            </a:lvl1pPr>
          </a:lstStyle>
          <a:p>
            <a:pPr defTabSz="914400" eaLnBrk="0" fontAlgn="base" hangingPunct="0">
              <a:spcBef>
                <a:spcPct val="0"/>
              </a:spcBef>
              <a:spcAft>
                <a:spcPct val="0"/>
              </a:spcAft>
              <a:defRPr/>
            </a:pPr>
            <a:fld id="{9782BC01-336E-3B45-9B25-B6D92E288D46}" type="slidenum">
              <a:rPr lang="en-US">
                <a:solidFill>
                  <a:srgbClr val="000000"/>
                </a:solidFill>
                <a:latin typeface="Times" charset="0"/>
                <a:ea typeface="ＭＳ Ｐゴシック" charset="0"/>
              </a:rPr>
              <a:pPr defTabSz="914400" eaLnBrk="0" fontAlgn="base" hangingPunct="0">
                <a:spcBef>
                  <a:spcPct val="0"/>
                </a:spcBef>
                <a:spcAft>
                  <a:spcPct val="0"/>
                </a:spcAft>
                <a:defRPr/>
              </a:pPr>
              <a:t>‹#›</a:t>
            </a:fld>
            <a:endParaRPr lang="en-US" dirty="0">
              <a:solidFill>
                <a:srgbClr val="000000"/>
              </a:solidFill>
              <a:latin typeface="Times" charset="0"/>
              <a:ea typeface="ＭＳ Ｐゴシック" charset="0"/>
            </a:endParaRPr>
          </a:p>
        </p:txBody>
      </p:sp>
    </p:spTree>
    <p:extLst>
      <p:ext uri="{BB962C8B-B14F-4D97-AF65-F5344CB8AC3E}">
        <p14:creationId xmlns:p14="http://schemas.microsoft.com/office/powerpoint/2010/main" val="3955729789"/>
      </p:ext>
    </p:extLst>
  </p:cSld>
  <p:clrMap bg1="lt1" tx1="dk1" bg2="lt2" tx2="dk2" accent1="accent1" accent2="accent2" accent3="accent3" accent4="accent4" accent5="accent5" accent6="accent6" hlink="hlink" folHlink="folHlink"/>
  <p:sldLayoutIdLst>
    <p:sldLayoutId id="2147483925" r:id="rId1"/>
    <p:sldLayoutId id="2147483926" r:id="rId2"/>
    <p:sldLayoutId id="2147483927" r:id="rId3"/>
    <p:sldLayoutId id="2147483928" r:id="rId4"/>
    <p:sldLayoutId id="2147483929" r:id="rId5"/>
    <p:sldLayoutId id="2147483930" r:id="rId6"/>
    <p:sldLayoutId id="2147483931" r:id="rId7"/>
    <p:sldLayoutId id="2147483932" r:id="rId8"/>
    <p:sldLayoutId id="2147483933" r:id="rId9"/>
    <p:sldLayoutId id="2147483934" r:id="rId10"/>
    <p:sldLayoutId id="2147483935"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charset="0"/>
          <a:ea typeface="ＭＳ Ｐゴシック" charset="0"/>
        </a:defRPr>
      </a:lvl6pPr>
      <a:lvl7pPr marL="914400" algn="ctr" rtl="0" fontAlgn="base">
        <a:spcBef>
          <a:spcPct val="0"/>
        </a:spcBef>
        <a:spcAft>
          <a:spcPct val="0"/>
        </a:spcAft>
        <a:defRPr sz="4400">
          <a:solidFill>
            <a:schemeClr val="tx2"/>
          </a:solidFill>
          <a:latin typeface="Times" charset="0"/>
          <a:ea typeface="ＭＳ Ｐゴシック" charset="0"/>
        </a:defRPr>
      </a:lvl7pPr>
      <a:lvl8pPr marL="1371600" algn="ctr" rtl="0" fontAlgn="base">
        <a:spcBef>
          <a:spcPct val="0"/>
        </a:spcBef>
        <a:spcAft>
          <a:spcPct val="0"/>
        </a:spcAft>
        <a:defRPr sz="4400">
          <a:solidFill>
            <a:schemeClr val="tx2"/>
          </a:solidFill>
          <a:latin typeface="Times" charset="0"/>
          <a:ea typeface="ＭＳ Ｐゴシック" charset="0"/>
        </a:defRPr>
      </a:lvl8pPr>
      <a:lvl9pPr marL="1828800" algn="ctr" rtl="0" fontAlgn="base">
        <a:spcBef>
          <a:spcPct val="0"/>
        </a:spcBef>
        <a:spcAft>
          <a:spcPct val="0"/>
        </a:spcAft>
        <a:defRPr sz="4400">
          <a:solidFill>
            <a:schemeClr val="tx2"/>
          </a:solidFill>
          <a:latin typeface="Times"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lgn="l" eaLnBrk="0" hangingPunct="0">
              <a:defRPr sz="1400">
                <a:latin typeface="+mn-lt"/>
                <a:cs typeface="+mn-cs"/>
              </a:defRPr>
            </a:lvl1pPr>
          </a:lstStyle>
          <a:p>
            <a:pPr defTabSz="914400" fontAlgn="base">
              <a:spcBef>
                <a:spcPct val="0"/>
              </a:spcBef>
              <a:spcAft>
                <a:spcPct val="0"/>
              </a:spcAft>
              <a:defRPr/>
            </a:pPr>
            <a:endParaRPr lang="en-US">
              <a:solidFill>
                <a:srgbClr val="000000"/>
              </a:solidFill>
              <a:latin typeface="Times"/>
              <a:ea typeface="ＭＳ Ｐゴシック"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eaLnBrk="0" hangingPunct="0">
              <a:defRPr sz="1400">
                <a:latin typeface="+mn-lt"/>
                <a:cs typeface="+mn-cs"/>
              </a:defRPr>
            </a:lvl1pPr>
          </a:lstStyle>
          <a:p>
            <a:pPr algn="ctr" defTabSz="914400" fontAlgn="base">
              <a:spcBef>
                <a:spcPct val="0"/>
              </a:spcBef>
              <a:spcAft>
                <a:spcPct val="0"/>
              </a:spcAft>
              <a:defRPr/>
            </a:pPr>
            <a:endParaRPr lang="en-US">
              <a:solidFill>
                <a:srgbClr val="000000"/>
              </a:solidFill>
              <a:latin typeface="Times"/>
              <a:ea typeface="ＭＳ Ｐゴシック"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lgn="r" eaLnBrk="0" hangingPunct="0">
              <a:defRPr sz="1400">
                <a:latin typeface="+mn-lt"/>
                <a:cs typeface="+mn-cs"/>
              </a:defRPr>
            </a:lvl1pPr>
          </a:lstStyle>
          <a:p>
            <a:pPr defTabSz="914400" fontAlgn="base">
              <a:spcBef>
                <a:spcPct val="0"/>
              </a:spcBef>
              <a:spcAft>
                <a:spcPct val="0"/>
              </a:spcAft>
              <a:defRPr/>
            </a:pPr>
            <a:fld id="{D40F0211-7D1D-E140-B3CF-11B705B5D5EF}" type="slidenum">
              <a:rPr lang="en-US">
                <a:solidFill>
                  <a:srgbClr val="000000"/>
                </a:solidFill>
                <a:latin typeface="Times"/>
                <a:ea typeface="ＭＳ Ｐゴシック" charset="0"/>
              </a:rPr>
              <a:pPr defTabSz="914400" fontAlgn="base">
                <a:spcBef>
                  <a:spcPct val="0"/>
                </a:spcBef>
                <a:spcAft>
                  <a:spcPct val="0"/>
                </a:spcAft>
                <a:defRPr/>
              </a:pPr>
              <a:t>‹#›</a:t>
            </a:fld>
            <a:endParaRPr lang="en-US">
              <a:solidFill>
                <a:srgbClr val="000000"/>
              </a:solidFill>
              <a:latin typeface="Times"/>
              <a:ea typeface="ＭＳ Ｐゴシック" charset="0"/>
            </a:endParaRPr>
          </a:p>
        </p:txBody>
      </p:sp>
    </p:spTree>
    <p:extLst>
      <p:ext uri="{BB962C8B-B14F-4D97-AF65-F5344CB8AC3E}">
        <p14:creationId xmlns:p14="http://schemas.microsoft.com/office/powerpoint/2010/main" val="506933591"/>
      </p:ext>
    </p:extLst>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charset="0"/>
          <a:ea typeface="ＭＳ Ｐゴシック" charset="0"/>
        </a:defRPr>
      </a:lvl6pPr>
      <a:lvl7pPr marL="914400" algn="ctr" rtl="0" fontAlgn="base">
        <a:spcBef>
          <a:spcPct val="0"/>
        </a:spcBef>
        <a:spcAft>
          <a:spcPct val="0"/>
        </a:spcAft>
        <a:defRPr sz="4400">
          <a:solidFill>
            <a:schemeClr val="tx2"/>
          </a:solidFill>
          <a:latin typeface="Times" charset="0"/>
          <a:ea typeface="ＭＳ Ｐゴシック" charset="0"/>
        </a:defRPr>
      </a:lvl7pPr>
      <a:lvl8pPr marL="1371600" algn="ctr" rtl="0" fontAlgn="base">
        <a:spcBef>
          <a:spcPct val="0"/>
        </a:spcBef>
        <a:spcAft>
          <a:spcPct val="0"/>
        </a:spcAft>
        <a:defRPr sz="4400">
          <a:solidFill>
            <a:schemeClr val="tx2"/>
          </a:solidFill>
          <a:latin typeface="Times" charset="0"/>
          <a:ea typeface="ＭＳ Ｐゴシック" charset="0"/>
        </a:defRPr>
      </a:lvl8pPr>
      <a:lvl9pPr marL="1828800" algn="ctr" rtl="0" fontAlgn="base">
        <a:spcBef>
          <a:spcPct val="0"/>
        </a:spcBef>
        <a:spcAft>
          <a:spcPct val="0"/>
        </a:spcAft>
        <a:defRPr sz="4400">
          <a:solidFill>
            <a:schemeClr val="tx2"/>
          </a:solidFill>
          <a:latin typeface="Times"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defRPr sz="1400">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lgn="ctr">
              <a:defRPr sz="1400">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lgn="r">
              <a:defRPr sz="1400">
                <a:cs typeface="+mn-cs"/>
              </a:defRPr>
            </a:lvl1pPr>
          </a:lstStyle>
          <a:p>
            <a:pPr defTabSz="914400" eaLnBrk="0" fontAlgn="base" hangingPunct="0">
              <a:spcBef>
                <a:spcPct val="0"/>
              </a:spcBef>
              <a:spcAft>
                <a:spcPct val="0"/>
              </a:spcAft>
              <a:defRPr/>
            </a:pPr>
            <a:fld id="{9782BC01-336E-3B45-9B25-B6D92E288D46}" type="slidenum">
              <a:rPr lang="en-US">
                <a:solidFill>
                  <a:srgbClr val="000000"/>
                </a:solidFill>
              </a:rPr>
              <a:pPr defTabSz="914400" eaLnBrk="0" fontAlgn="base" hangingPunct="0">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345469650"/>
      </p:ext>
    </p:extLst>
  </p:cSld>
  <p:clrMap bg1="lt1" tx1="dk1" bg2="lt2" tx2="dk2" accent1="accent1" accent2="accent2" accent3="accent3" accent4="accent4" accent5="accent5" accent6="accent6" hlink="hlink" folHlink="folHlink"/>
  <p:sldLayoutIdLst>
    <p:sldLayoutId id="2147484021" r:id="rId1"/>
    <p:sldLayoutId id="2147484022" r:id="rId2"/>
    <p:sldLayoutId id="2147484023" r:id="rId3"/>
    <p:sldLayoutId id="2147484024" r:id="rId4"/>
    <p:sldLayoutId id="2147484025" r:id="rId5"/>
    <p:sldLayoutId id="2147484026" r:id="rId6"/>
    <p:sldLayoutId id="2147484027" r:id="rId7"/>
    <p:sldLayoutId id="2147484028" r:id="rId8"/>
    <p:sldLayoutId id="2147484029" r:id="rId9"/>
    <p:sldLayoutId id="2147484030" r:id="rId10"/>
    <p:sldLayoutId id="2147484031"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charset="0"/>
          <a:ea typeface="ＭＳ Ｐゴシック" charset="0"/>
        </a:defRPr>
      </a:lvl6pPr>
      <a:lvl7pPr marL="914400" algn="ctr" rtl="0" fontAlgn="base">
        <a:spcBef>
          <a:spcPct val="0"/>
        </a:spcBef>
        <a:spcAft>
          <a:spcPct val="0"/>
        </a:spcAft>
        <a:defRPr sz="4400">
          <a:solidFill>
            <a:schemeClr val="tx2"/>
          </a:solidFill>
          <a:latin typeface="Times" charset="0"/>
          <a:ea typeface="ＭＳ Ｐゴシック" charset="0"/>
        </a:defRPr>
      </a:lvl7pPr>
      <a:lvl8pPr marL="1371600" algn="ctr" rtl="0" fontAlgn="base">
        <a:spcBef>
          <a:spcPct val="0"/>
        </a:spcBef>
        <a:spcAft>
          <a:spcPct val="0"/>
        </a:spcAft>
        <a:defRPr sz="4400">
          <a:solidFill>
            <a:schemeClr val="tx2"/>
          </a:solidFill>
          <a:latin typeface="Times" charset="0"/>
          <a:ea typeface="ＭＳ Ｐゴシック" charset="0"/>
        </a:defRPr>
      </a:lvl8pPr>
      <a:lvl9pPr marL="1828800" algn="ctr" rtl="0" fontAlgn="base">
        <a:spcBef>
          <a:spcPct val="0"/>
        </a:spcBef>
        <a:spcAft>
          <a:spcPct val="0"/>
        </a:spcAft>
        <a:defRPr sz="4400">
          <a:solidFill>
            <a:schemeClr val="tx2"/>
          </a:solidFill>
          <a:latin typeface="Times"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3.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4.xml"/><Relationship Id="rId4" Type="http://schemas.openxmlformats.org/officeDocument/2006/relationships/hyperlink" Target="http://www.anthonyantonellis.com/bliss/" TargetMode="External"/><Relationship Id="rId5" Type="http://schemas.openxmlformats.org/officeDocument/2006/relationships/image" Target="../media/image7.png"/><Relationship Id="rId1" Type="http://schemas.openxmlformats.org/officeDocument/2006/relationships/themeOverride" Target="../theme/themeOverride2.xml"/><Relationship Id="rId2"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5.xml"/><Relationship Id="rId4" Type="http://schemas.openxmlformats.org/officeDocument/2006/relationships/image" Target="../media/image8.png"/><Relationship Id="rId1" Type="http://schemas.openxmlformats.org/officeDocument/2006/relationships/themeOverride" Target="../theme/themeOverride3.xml"/><Relationship Id="rId2" Type="http://schemas.openxmlformats.org/officeDocument/2006/relationships/slideLayout" Target="../slideLayouts/slideLayout78.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6.xml"/><Relationship Id="rId4" Type="http://schemas.openxmlformats.org/officeDocument/2006/relationships/image" Target="../media/image9.png"/><Relationship Id="rId1" Type="http://schemas.openxmlformats.org/officeDocument/2006/relationships/themeOverride" Target="../theme/themeOverride4.xml"/><Relationship Id="rId2" Type="http://schemas.openxmlformats.org/officeDocument/2006/relationships/slideLayout" Target="../slideLayouts/slideLayout78.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7.xml"/><Relationship Id="rId4" Type="http://schemas.openxmlformats.org/officeDocument/2006/relationships/image" Target="../media/image10.png"/><Relationship Id="rId1" Type="http://schemas.openxmlformats.org/officeDocument/2006/relationships/themeOverride" Target="../theme/themeOverride5.xml"/><Relationship Id="rId2" Type="http://schemas.openxmlformats.org/officeDocument/2006/relationships/slideLayout" Target="../slideLayouts/slideLayout78.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8.xml"/><Relationship Id="rId4" Type="http://schemas.openxmlformats.org/officeDocument/2006/relationships/image" Target="../media/image11.png"/><Relationship Id="rId1" Type="http://schemas.openxmlformats.org/officeDocument/2006/relationships/themeOverride" Target="../theme/themeOverride6.xml"/><Relationship Id="rId2" Type="http://schemas.openxmlformats.org/officeDocument/2006/relationships/slideLayout" Target="../slideLayouts/slideLayout78.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9.xml"/><Relationship Id="rId4" Type="http://schemas.openxmlformats.org/officeDocument/2006/relationships/image" Target="../media/image12.png"/><Relationship Id="rId1" Type="http://schemas.openxmlformats.org/officeDocument/2006/relationships/themeOverride" Target="../theme/themeOverride7.xml"/><Relationship Id="rId2" Type="http://schemas.openxmlformats.org/officeDocument/2006/relationships/slideLayout" Target="../slideLayouts/slideLayout78.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0.xml"/><Relationship Id="rId4" Type="http://schemas.openxmlformats.org/officeDocument/2006/relationships/image" Target="../media/image13.png"/><Relationship Id="rId1" Type="http://schemas.openxmlformats.org/officeDocument/2006/relationships/themeOverride" Target="../theme/themeOverride8.xml"/><Relationship Id="rId2" Type="http://schemas.openxmlformats.org/officeDocument/2006/relationships/slideLayout" Target="../slideLayouts/slideLayout78.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1.xml"/><Relationship Id="rId4" Type="http://schemas.openxmlformats.org/officeDocument/2006/relationships/image" Target="../media/image14.png"/><Relationship Id="rId1" Type="http://schemas.openxmlformats.org/officeDocument/2006/relationships/themeOverride" Target="../theme/themeOverride9.xml"/><Relationship Id="rId2" Type="http://schemas.openxmlformats.org/officeDocument/2006/relationships/slideLayout" Target="../slideLayouts/slideLayout78.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2.xml"/><Relationship Id="rId4" Type="http://schemas.openxmlformats.org/officeDocument/2006/relationships/image" Target="../media/image15.png"/><Relationship Id="rId1" Type="http://schemas.openxmlformats.org/officeDocument/2006/relationships/themeOverride" Target="../theme/themeOverride10.xml"/><Relationship Id="rId2" Type="http://schemas.openxmlformats.org/officeDocument/2006/relationships/slideLayout" Target="../slideLayouts/slideLayout78.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3.xml"/><Relationship Id="rId4" Type="http://schemas.openxmlformats.org/officeDocument/2006/relationships/hyperlink" Target="https://github.com/coryarcangel/Akron-Cincinnati/" TargetMode="External"/><Relationship Id="rId5" Type="http://schemas.openxmlformats.org/officeDocument/2006/relationships/hyperlink" Target="http://www.coryarcangel.com/2005/12/friendster-suicide-live-in-person-dec-2005/" TargetMode="External"/><Relationship Id="rId1" Type="http://schemas.openxmlformats.org/officeDocument/2006/relationships/themeOverride" Target="../theme/themeOverride11.xml"/><Relationship Id="rId2" Type="http://schemas.openxmlformats.org/officeDocument/2006/relationships/slideLayout" Target="../slideLayouts/slideLayout3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4.xml"/><Relationship Id="rId4" Type="http://schemas.openxmlformats.org/officeDocument/2006/relationships/image" Target="../media/image16.png"/><Relationship Id="rId5" Type="http://schemas.openxmlformats.org/officeDocument/2006/relationships/image" Target="../media/image17.png"/><Relationship Id="rId6" Type="http://schemas.openxmlformats.org/officeDocument/2006/relationships/image" Target="../media/image18.png"/><Relationship Id="rId7" Type="http://schemas.openxmlformats.org/officeDocument/2006/relationships/image" Target="../media/image19.png"/><Relationship Id="rId8" Type="http://schemas.openxmlformats.org/officeDocument/2006/relationships/image" Target="../media/image20.png"/><Relationship Id="rId1" Type="http://schemas.openxmlformats.org/officeDocument/2006/relationships/themeOverride" Target="../theme/themeOverride12.xml"/><Relationship Id="rId2" Type="http://schemas.openxmlformats.org/officeDocument/2006/relationships/slideLayout" Target="../slideLayouts/slideLayout45.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5.xml"/><Relationship Id="rId4" Type="http://schemas.openxmlformats.org/officeDocument/2006/relationships/hyperlink" Target="https://www.behance.net/gallery/1823179/Digital-Painting-Social-Network" TargetMode="External"/><Relationship Id="rId5" Type="http://schemas.openxmlformats.org/officeDocument/2006/relationships/hyperlink" Target="http://www.coryarcangel.com/2005/12/friendster-suicide-live-in-person-dec-2005/" TargetMode="External"/><Relationship Id="rId6" Type="http://schemas.openxmlformats.org/officeDocument/2006/relationships/image" Target="../media/image21.png"/><Relationship Id="rId1" Type="http://schemas.openxmlformats.org/officeDocument/2006/relationships/themeOverride" Target="../theme/themeOverride13.xml"/><Relationship Id="rId2"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6.xml"/><Relationship Id="rId4" Type="http://schemas.openxmlformats.org/officeDocument/2006/relationships/hyperlink" Target="http://www.coryarcangel.com/news/2005/12/friendster-suicide-live-in-person-dec-2005/" TargetMode="External"/><Relationship Id="rId5" Type="http://schemas.openxmlformats.org/officeDocument/2006/relationships/hyperlink" Target="http://www.coryarcangel.com/2005/12/friendster-suicide-live-in-person-dec-2005/" TargetMode="External"/><Relationship Id="rId6" Type="http://schemas.openxmlformats.org/officeDocument/2006/relationships/image" Target="../media/image22.png"/><Relationship Id="rId1" Type="http://schemas.openxmlformats.org/officeDocument/2006/relationships/themeOverride" Target="../theme/themeOverride14.xml"/><Relationship Id="rId2"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hyperlink" Target="http://0100101110101101.org/life-sharing/" TargetMode="External"/><Relationship Id="rId1" Type="http://schemas.openxmlformats.org/officeDocument/2006/relationships/slideLayout" Target="../slideLayouts/slideLayout67.xml"/><Relationship Id="rId2" Type="http://schemas.openxmlformats.org/officeDocument/2006/relationships/notesSlide" Target="../notesSlides/notesSlide17.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8.xml"/><Relationship Id="rId4" Type="http://schemas.openxmlformats.org/officeDocument/2006/relationships/hyperlink" Target="http://www.temporama.com/portfolio/all-my-life-for-sale" TargetMode="External"/><Relationship Id="rId5" Type="http://schemas.openxmlformats.org/officeDocument/2006/relationships/image" Target="../media/image24.png"/><Relationship Id="rId6" Type="http://schemas.openxmlformats.org/officeDocument/2006/relationships/hyperlink" Target="http://www.allmylifeforsale.com/" TargetMode="External"/><Relationship Id="rId1" Type="http://schemas.openxmlformats.org/officeDocument/2006/relationships/themeOverride" Target="../theme/themeOverride15.xml"/><Relationship Id="rId2" Type="http://schemas.openxmlformats.org/officeDocument/2006/relationships/slideLayout" Target="../slideLayouts/slideLayout111.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9.xml"/><Relationship Id="rId4" Type="http://schemas.openxmlformats.org/officeDocument/2006/relationships/hyperlink" Target="https://vimeo.com/6163268" TargetMode="External"/><Relationship Id="rId5" Type="http://schemas.openxmlformats.org/officeDocument/2006/relationships/image" Target="../media/image25.png"/><Relationship Id="rId1" Type="http://schemas.openxmlformats.org/officeDocument/2006/relationships/themeOverride" Target="../theme/themeOverride16.xml"/><Relationship Id="rId2" Type="http://schemas.openxmlformats.org/officeDocument/2006/relationships/slideLayout" Target="../slideLayouts/slideLayout122.xml"/></Relationships>
</file>

<file path=ppt/slides/_rels/slide27.xml.rels><?xml version="1.0" encoding="UTF-8" standalone="yes"?>
<Relationships xmlns="http://schemas.openxmlformats.org/package/2006/relationships"><Relationship Id="rId3" Type="http://schemas.openxmlformats.org/officeDocument/2006/relationships/hyperlink" Target="http://www.wired.com/threatlevel/2012/07/people-staring-at-computers/all/" TargetMode="External"/><Relationship Id="rId4" Type="http://schemas.openxmlformats.org/officeDocument/2006/relationships/image" Target="../media/image26.png"/><Relationship Id="rId1" Type="http://schemas.openxmlformats.org/officeDocument/2006/relationships/slideLayout" Target="../slideLayouts/slideLayout101.xml"/><Relationship Id="rId2" Type="http://schemas.openxmlformats.org/officeDocument/2006/relationships/hyperlink" Target="https://vimeo.com/25958231"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01.xml"/><Relationship Id="rId2" Type="http://schemas.openxmlformats.org/officeDocument/2006/relationships/image" Target="../media/image27.png"/><Relationship Id="rId3" Type="http://schemas.openxmlformats.org/officeDocument/2006/relationships/hyperlink" Target="http://lauren-mccarthy.com/Follower"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28.tiff"/><Relationship Id="rId4" Type="http://schemas.openxmlformats.org/officeDocument/2006/relationships/hyperlink" Target="http://www.dailymotion.com/video/x5pmv06" TargetMode="External"/><Relationship Id="rId5" Type="http://schemas.openxmlformats.org/officeDocument/2006/relationships/hyperlink" Target="https://iart.ch/en/-/hansel-gretel-in-der-park-avenue-armory-die-medieninstallationen-in-der-drill-hall" TargetMode="External"/><Relationship Id="rId1" Type="http://schemas.openxmlformats.org/officeDocument/2006/relationships/slideLayout" Target="../slideLayouts/slideLayout57.xml"/><Relationship Id="rId2" Type="http://schemas.openxmlformats.org/officeDocument/2006/relationships/notesSlide" Target="../notesSlides/notesSlide20.xml"/></Relationships>
</file>

<file path=ppt/slides/_rels/slide3.xml.rels><?xml version="1.0" encoding="UTF-8" standalone="yes"?>
<Relationships xmlns="http://schemas.openxmlformats.org/package/2006/relationships"><Relationship Id="rId3" Type="http://schemas.openxmlformats.org/officeDocument/2006/relationships/hyperlink" Target="http://www.white-spots.net/" TargetMode="External"/><Relationship Id="rId4" Type="http://schemas.openxmlformats.org/officeDocument/2006/relationships/image" Target="../media/image1.tiff"/><Relationship Id="rId1" Type="http://schemas.openxmlformats.org/officeDocument/2006/relationships/slideLayout" Target="../slideLayouts/slideLayout100.xml"/><Relationship Id="rId2"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1.xml"/><Relationship Id="rId2" Type="http://schemas.openxmlformats.org/officeDocument/2006/relationships/image" Target="../media/image2.tiff"/><Relationship Id="rId3" Type="http://schemas.openxmlformats.org/officeDocument/2006/relationships/hyperlink" Target="https://www.removed.social/series"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www.removed.social/series" TargetMode="External"/><Relationship Id="rId4" Type="http://schemas.openxmlformats.org/officeDocument/2006/relationships/image" Target="../media/image3.tiff"/><Relationship Id="rId1" Type="http://schemas.openxmlformats.org/officeDocument/2006/relationships/slideLayout" Target="../slideLayouts/slideLayout101.xml"/><Relationship Id="rId2" Type="http://schemas.openxmlformats.org/officeDocument/2006/relationships/image" Target="../media/image2.tiff"/></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2.xml"/><Relationship Id="rId4" Type="http://schemas.openxmlformats.org/officeDocument/2006/relationships/hyperlink" Target="http://0100101110101101.org/emilys-video/" TargetMode="External"/><Relationship Id="rId5" Type="http://schemas.openxmlformats.org/officeDocument/2006/relationships/image" Target="../media/image4.png"/><Relationship Id="rId1" Type="http://schemas.openxmlformats.org/officeDocument/2006/relationships/themeOverride" Target="../theme/themeOverride1.xml"/><Relationship Id="rId2" Type="http://schemas.openxmlformats.org/officeDocument/2006/relationships/slideLayout" Target="../slideLayouts/slideLayout8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1.xml"/><Relationship Id="rId2" Type="http://schemas.openxmlformats.org/officeDocument/2006/relationships/image" Target="../media/image5.png"/><Relationship Id="rId3" Type="http://schemas.openxmlformats.org/officeDocument/2006/relationships/hyperlink" Target="http://lauren-mccarthy.com/Facebook-Mood-Manipulator"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bengrosser.com/projects/facebook-demetricator/" TargetMode="External"/><Relationship Id="rId4" Type="http://schemas.openxmlformats.org/officeDocument/2006/relationships/image" Target="../media/image6.png"/><Relationship Id="rId1" Type="http://schemas.openxmlformats.org/officeDocument/2006/relationships/slideLayout" Target="../slideLayouts/slideLayout100.xml"/><Relationship Id="rId2" Type="http://schemas.openxmlformats.org/officeDocument/2006/relationships/notesSlide" Target="../notesSlides/notesSlide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rgbClr val="A0F3D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ctrTitle"/>
          </p:nvPr>
        </p:nvSpPr>
        <p:spPr>
          <a:xfrm>
            <a:off x="862011" y="891823"/>
            <a:ext cx="7636935" cy="1964267"/>
          </a:xfrm>
        </p:spPr>
        <p:txBody>
          <a:bodyPr>
            <a:normAutofit/>
          </a:bodyPr>
          <a:lstStyle/>
          <a:p>
            <a:r>
              <a:rPr lang="en-US" sz="3600" dirty="0" smtClean="0"/>
              <a:t/>
            </a:r>
            <a:br>
              <a:rPr lang="en-US" sz="3600" dirty="0" smtClean="0"/>
            </a:br>
            <a:endParaRPr lang="en-US" sz="3600" dirty="0"/>
          </a:p>
        </p:txBody>
      </p:sp>
      <p:sp>
        <p:nvSpPr>
          <p:cNvPr id="3" name="TextBox 2"/>
          <p:cNvSpPr txBox="1"/>
          <p:nvPr/>
        </p:nvSpPr>
        <p:spPr>
          <a:xfrm>
            <a:off x="-12700" y="2120949"/>
            <a:ext cx="9144000" cy="2616101"/>
          </a:xfrm>
          <a:prstGeom prst="rect">
            <a:avLst/>
          </a:prstGeom>
          <a:noFill/>
        </p:spPr>
        <p:txBody>
          <a:bodyPr wrap="square" rtlCol="0">
            <a:spAutoFit/>
          </a:bodyPr>
          <a:lstStyle/>
          <a:p>
            <a:pPr algn="ctr"/>
            <a:r>
              <a:rPr lang="en-US" sz="3200" b="1" dirty="0" smtClean="0">
                <a:solidFill>
                  <a:prstClr val="black"/>
                </a:solidFill>
                <a:latin typeface="Calibri"/>
                <a:ea typeface=""/>
              </a:rPr>
              <a:t>Lecture Interaction</a:t>
            </a:r>
          </a:p>
          <a:p>
            <a:pPr algn="ctr"/>
            <a:r>
              <a:rPr lang="en-US" sz="3200" dirty="0" smtClean="0">
                <a:solidFill>
                  <a:prstClr val="black"/>
                </a:solidFill>
                <a:latin typeface="Calibri"/>
                <a:ea typeface=""/>
              </a:rPr>
              <a:t>on your mobile go to </a:t>
            </a:r>
          </a:p>
          <a:p>
            <a:pPr algn="ctr"/>
            <a:r>
              <a:rPr lang="en-US" sz="3600" b="1" dirty="0" err="1" smtClean="0">
                <a:solidFill>
                  <a:srgbClr val="C00000"/>
                </a:solidFill>
                <a:latin typeface="Calibri"/>
                <a:ea typeface=""/>
              </a:rPr>
              <a:t>www.sli.do</a:t>
            </a:r>
            <a:r>
              <a:rPr lang="en-US" sz="3600" b="1" dirty="0" smtClean="0">
                <a:solidFill>
                  <a:srgbClr val="0400FF"/>
                </a:solidFill>
                <a:latin typeface="Calibri"/>
                <a:ea typeface=""/>
              </a:rPr>
              <a:t> </a:t>
            </a:r>
            <a:endParaRPr lang="en-US" sz="3600" b="1" dirty="0">
              <a:solidFill>
                <a:srgbClr val="0400FF"/>
              </a:solidFill>
              <a:latin typeface="Calibri"/>
              <a:ea typeface=""/>
            </a:endParaRPr>
          </a:p>
          <a:p>
            <a:pPr algn="ctr"/>
            <a:r>
              <a:rPr lang="en-US" sz="3200" dirty="0" smtClean="0">
                <a:solidFill>
                  <a:prstClr val="black"/>
                </a:solidFill>
                <a:latin typeface="Calibri"/>
                <a:ea typeface=""/>
              </a:rPr>
              <a:t>Code for the lecture </a:t>
            </a:r>
            <a:r>
              <a:rPr lang="en-US" sz="3200" u="sng" dirty="0" smtClean="0">
                <a:solidFill>
                  <a:prstClr val="black"/>
                </a:solidFill>
                <a:latin typeface="Calibri"/>
                <a:ea typeface=""/>
              </a:rPr>
              <a:t>today</a:t>
            </a:r>
            <a:r>
              <a:rPr lang="en-US" sz="3200" dirty="0" smtClean="0">
                <a:solidFill>
                  <a:prstClr val="black"/>
                </a:solidFill>
                <a:latin typeface="Calibri"/>
                <a:ea typeface=""/>
              </a:rPr>
              <a:t>: </a:t>
            </a:r>
            <a:r>
              <a:rPr lang="en-US" sz="3200" b="1" dirty="0" smtClean="0">
                <a:solidFill>
                  <a:prstClr val="black"/>
                </a:solidFill>
                <a:latin typeface="Calibri"/>
                <a:ea typeface=""/>
              </a:rPr>
              <a:t>ilec1</a:t>
            </a:r>
            <a:endParaRPr lang="en-US" sz="3200" b="1" dirty="0">
              <a:solidFill>
                <a:prstClr val="black"/>
              </a:solidFill>
              <a:latin typeface="Calibri"/>
              <a:ea typeface=""/>
            </a:endParaRPr>
          </a:p>
          <a:p>
            <a:endParaRPr lang="en-US" sz="3200" dirty="0">
              <a:solidFill>
                <a:prstClr val="black"/>
              </a:solidFill>
              <a:latin typeface="Calibri"/>
              <a:ea typeface=""/>
            </a:endParaRPr>
          </a:p>
        </p:txBody>
      </p:sp>
    </p:spTree>
    <p:extLst>
      <p:ext uri="{BB962C8B-B14F-4D97-AF65-F5344CB8AC3E}">
        <p14:creationId xmlns:p14="http://schemas.microsoft.com/office/powerpoint/2010/main" val="120446268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38200" y="5486400"/>
            <a:ext cx="7772400" cy="1470025"/>
          </a:xfrm>
        </p:spPr>
        <p:txBody>
          <a:bodyPr/>
          <a:lstStyle/>
          <a:p>
            <a:pPr>
              <a:defRPr/>
            </a:pPr>
            <a:r>
              <a:rPr lang="en-US" sz="1600" dirty="0" smtClean="0">
                <a:latin typeface="Rockwell"/>
                <a:cs typeface="Rockwell"/>
                <a:hlinkClick r:id="rId4"/>
              </a:rPr>
              <a:t>Bliss</a:t>
            </a:r>
            <a:r>
              <a:rPr lang="en-US" sz="1600" dirty="0" smtClean="0">
                <a:latin typeface="Rockwell"/>
                <a:cs typeface="Rockwell"/>
              </a:rPr>
              <a:t>, Anthony Antonellis (2012)</a:t>
            </a:r>
            <a:endParaRPr lang="en-US" sz="1600" dirty="0">
              <a:latin typeface="Rockwell"/>
              <a:cs typeface="Rockwell"/>
            </a:endParaRPr>
          </a:p>
        </p:txBody>
      </p:sp>
      <p:pic>
        <p:nvPicPr>
          <p:cNvPr id="43010" name="Picture 2"/>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0" y="23813"/>
            <a:ext cx="9144000" cy="59642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94231042"/>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172200"/>
            <a:ext cx="7772400" cy="762000"/>
          </a:xfrm>
        </p:spPr>
        <p:txBody>
          <a:bodyPr/>
          <a:lstStyle/>
          <a:p>
            <a:r>
              <a:rPr lang="en-US" sz="2000" i="1" dirty="0">
                <a:latin typeface="Rockwell"/>
                <a:cs typeface="Rockwell"/>
              </a:rPr>
              <a:t>#</a:t>
            </a:r>
            <a:r>
              <a:rPr lang="en-US" sz="2000" i="1" dirty="0" smtClean="0">
                <a:latin typeface="Rockwell"/>
                <a:cs typeface="Rockwell"/>
              </a:rPr>
              <a:t>IAMNOTFAMOUSANYMORE, Shia </a:t>
            </a:r>
            <a:r>
              <a:rPr lang="en-US" sz="2000" i="1" dirty="0" err="1" smtClean="0">
                <a:latin typeface="Rockwell"/>
                <a:cs typeface="Rockwell"/>
              </a:rPr>
              <a:t>LaBeouf</a:t>
            </a:r>
            <a:r>
              <a:rPr lang="en-US" sz="2000" i="1" dirty="0" smtClean="0">
                <a:latin typeface="Rockwell"/>
                <a:cs typeface="Rockwell"/>
              </a:rPr>
              <a:t>, 2014</a:t>
            </a:r>
            <a:endParaRPr lang="en-US" sz="2000" dirty="0">
              <a:latin typeface="Rockwell"/>
              <a:cs typeface="Rockwell"/>
            </a:endParaRPr>
          </a:p>
        </p:txBody>
      </p:sp>
      <p:pic>
        <p:nvPicPr>
          <p:cNvPr id="3" name="Picture 2"/>
          <p:cNvPicPr>
            <a:picLocks noChangeAspect="1"/>
          </p:cNvPicPr>
          <p:nvPr/>
        </p:nvPicPr>
        <p:blipFill>
          <a:blip r:embed="rId4"/>
          <a:stretch>
            <a:fillRect/>
          </a:stretch>
        </p:blipFill>
        <p:spPr>
          <a:xfrm>
            <a:off x="86059" y="-77736"/>
            <a:ext cx="9273094" cy="7285355"/>
          </a:xfrm>
          <a:prstGeom prst="rect">
            <a:avLst/>
          </a:prstGeom>
        </p:spPr>
      </p:pic>
      <p:sp>
        <p:nvSpPr>
          <p:cNvPr id="5" name="Rectangle 4"/>
          <p:cNvSpPr/>
          <p:nvPr/>
        </p:nvSpPr>
        <p:spPr>
          <a:xfrm>
            <a:off x="507672" y="297061"/>
            <a:ext cx="4224797" cy="369332"/>
          </a:xfrm>
          <a:prstGeom prst="rect">
            <a:avLst/>
          </a:prstGeom>
        </p:spPr>
        <p:txBody>
          <a:bodyPr wrap="none">
            <a:spAutoFit/>
          </a:bodyPr>
          <a:lstStyle/>
          <a:p>
            <a:pPr algn="ctr" defTabSz="914400" fontAlgn="base">
              <a:spcBef>
                <a:spcPct val="0"/>
              </a:spcBef>
              <a:spcAft>
                <a:spcPct val="0"/>
              </a:spcAft>
            </a:pPr>
            <a:r>
              <a:rPr lang="en-US" b="1" dirty="0" smtClean="0">
                <a:solidFill>
                  <a:srgbClr val="000000"/>
                </a:solidFill>
                <a:latin typeface="Rockwell"/>
                <a:ea typeface="ＭＳ Ｐゴシック" charset="0"/>
                <a:cs typeface="Rockwell"/>
              </a:rPr>
              <a:t>#</a:t>
            </a:r>
            <a:r>
              <a:rPr lang="en-US" b="1" dirty="0" err="1" smtClean="0">
                <a:solidFill>
                  <a:srgbClr val="000000"/>
                </a:solidFill>
                <a:latin typeface="Rockwell"/>
                <a:ea typeface="ＭＳ Ｐゴシック" charset="0"/>
                <a:cs typeface="Rockwell"/>
              </a:rPr>
              <a:t>slowlife</a:t>
            </a:r>
            <a:r>
              <a:rPr lang="en-US" b="1" dirty="0" smtClean="0">
                <a:solidFill>
                  <a:srgbClr val="000000"/>
                </a:solidFill>
                <a:latin typeface="Rockwell"/>
                <a:ea typeface="ＭＳ Ｐゴシック" charset="0"/>
                <a:cs typeface="Rockwell"/>
              </a:rPr>
              <a:t> (2015), </a:t>
            </a:r>
            <a:r>
              <a:rPr lang="en-US" b="1" dirty="0" err="1" smtClean="0">
                <a:solidFill>
                  <a:srgbClr val="000000"/>
                </a:solidFill>
                <a:latin typeface="Rockwell"/>
                <a:ea typeface="ＭＳ Ｐゴシック" charset="0"/>
                <a:cs typeface="Rockwell"/>
              </a:rPr>
              <a:t>Chompoo</a:t>
            </a:r>
            <a:r>
              <a:rPr lang="en-US" b="1" dirty="0" smtClean="0">
                <a:solidFill>
                  <a:srgbClr val="000000"/>
                </a:solidFill>
                <a:latin typeface="Rockwell"/>
                <a:ea typeface="ＭＳ Ｐゴシック" charset="0"/>
                <a:cs typeface="Rockwell"/>
              </a:rPr>
              <a:t> Baritone</a:t>
            </a:r>
            <a:endParaRPr lang="en-US" dirty="0">
              <a:solidFill>
                <a:srgbClr val="000000"/>
              </a:solidFill>
              <a:latin typeface="Rockwell"/>
              <a:ea typeface="ＭＳ Ｐゴシック" charset="0"/>
              <a:cs typeface="Rockwell"/>
            </a:endParaRPr>
          </a:p>
        </p:txBody>
      </p:sp>
    </p:spTree>
    <p:extLst>
      <p:ext uri="{BB962C8B-B14F-4D97-AF65-F5344CB8AC3E}">
        <p14:creationId xmlns:p14="http://schemas.microsoft.com/office/powerpoint/2010/main" val="298778619"/>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172200"/>
            <a:ext cx="7772400" cy="762000"/>
          </a:xfrm>
        </p:spPr>
        <p:txBody>
          <a:bodyPr/>
          <a:lstStyle/>
          <a:p>
            <a:r>
              <a:rPr lang="en-US" sz="2000" i="1" dirty="0">
                <a:latin typeface="Rockwell"/>
                <a:cs typeface="Rockwell"/>
              </a:rPr>
              <a:t>#</a:t>
            </a:r>
            <a:r>
              <a:rPr lang="en-US" sz="2000" i="1" dirty="0" smtClean="0">
                <a:latin typeface="Rockwell"/>
                <a:cs typeface="Rockwell"/>
              </a:rPr>
              <a:t>IAMNOTFAMOUSANYMORE, Shia </a:t>
            </a:r>
            <a:r>
              <a:rPr lang="en-US" sz="2000" i="1" dirty="0" err="1" smtClean="0">
                <a:latin typeface="Rockwell"/>
                <a:cs typeface="Rockwell"/>
              </a:rPr>
              <a:t>LaBeouf</a:t>
            </a:r>
            <a:r>
              <a:rPr lang="en-US" sz="2000" i="1" dirty="0" smtClean="0">
                <a:latin typeface="Rockwell"/>
                <a:cs typeface="Rockwell"/>
              </a:rPr>
              <a:t>, 2014</a:t>
            </a:r>
            <a:endParaRPr lang="en-US" sz="2000" dirty="0">
              <a:latin typeface="Rockwell"/>
              <a:cs typeface="Rockwell"/>
            </a:endParaRPr>
          </a:p>
        </p:txBody>
      </p:sp>
      <p:pic>
        <p:nvPicPr>
          <p:cNvPr id="4" name="Picture 3"/>
          <p:cNvPicPr>
            <a:picLocks noChangeAspect="1"/>
          </p:cNvPicPr>
          <p:nvPr/>
        </p:nvPicPr>
        <p:blipFill>
          <a:blip r:embed="rId4"/>
          <a:stretch>
            <a:fillRect/>
          </a:stretch>
        </p:blipFill>
        <p:spPr>
          <a:xfrm>
            <a:off x="203200" y="0"/>
            <a:ext cx="8734567" cy="6858000"/>
          </a:xfrm>
          <a:prstGeom prst="rect">
            <a:avLst/>
          </a:prstGeom>
        </p:spPr>
      </p:pic>
    </p:spTree>
    <p:extLst>
      <p:ext uri="{BB962C8B-B14F-4D97-AF65-F5344CB8AC3E}">
        <p14:creationId xmlns:p14="http://schemas.microsoft.com/office/powerpoint/2010/main" val="779972882"/>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8600" y="37430"/>
            <a:ext cx="2689709" cy="461665"/>
          </a:xfrm>
          <a:prstGeom prst="rect">
            <a:avLst/>
          </a:prstGeom>
        </p:spPr>
        <p:txBody>
          <a:bodyPr wrap="none">
            <a:spAutoFit/>
          </a:bodyPr>
          <a:lstStyle/>
          <a:p>
            <a:pPr algn="ctr" defTabSz="914400" fontAlgn="base">
              <a:spcBef>
                <a:spcPct val="0"/>
              </a:spcBef>
              <a:spcAft>
                <a:spcPct val="0"/>
              </a:spcAft>
            </a:pPr>
            <a:r>
              <a:rPr lang="en-US" sz="2400" b="1" dirty="0" err="1">
                <a:solidFill>
                  <a:srgbClr val="FFFFFF"/>
                </a:solidFill>
                <a:latin typeface="Times New Roman" charset="0"/>
                <a:ea typeface="ＭＳ Ｐゴシック" charset="0"/>
                <a:cs typeface="ＭＳ Ｐゴシック" charset="0"/>
              </a:rPr>
              <a:t>Chompoo</a:t>
            </a:r>
            <a:r>
              <a:rPr lang="en-US" sz="2400" b="1" dirty="0">
                <a:solidFill>
                  <a:srgbClr val="FFFFFF"/>
                </a:solidFill>
                <a:latin typeface="Times New Roman" charset="0"/>
                <a:ea typeface="ＭＳ Ｐゴシック" charset="0"/>
                <a:cs typeface="ＭＳ Ｐゴシック" charset="0"/>
              </a:rPr>
              <a:t> Baritone</a:t>
            </a:r>
            <a:endParaRPr lang="en-US" sz="2400" dirty="0">
              <a:solidFill>
                <a:srgbClr val="FFFFFF"/>
              </a:solidFill>
              <a:latin typeface="Times New Roman" charset="0"/>
              <a:ea typeface="ＭＳ Ｐゴシック" charset="0"/>
              <a:cs typeface="ＭＳ Ｐゴシック" charset="0"/>
            </a:endParaRPr>
          </a:p>
        </p:txBody>
      </p:sp>
      <p:sp>
        <p:nvSpPr>
          <p:cNvPr id="5" name="Title 4"/>
          <p:cNvSpPr>
            <a:spLocks noGrp="1"/>
          </p:cNvSpPr>
          <p:nvPr>
            <p:ph type="ctrTitle"/>
          </p:nvPr>
        </p:nvSpPr>
        <p:spPr/>
        <p:txBody>
          <a:bodyPr/>
          <a:lstStyle/>
          <a:p>
            <a:endParaRPr lang="en-US"/>
          </a:p>
        </p:txBody>
      </p:sp>
      <p:pic>
        <p:nvPicPr>
          <p:cNvPr id="6" name="Picture 5"/>
          <p:cNvPicPr>
            <a:picLocks noChangeAspect="1"/>
          </p:cNvPicPr>
          <p:nvPr/>
        </p:nvPicPr>
        <p:blipFill>
          <a:blip r:embed="rId4"/>
          <a:stretch>
            <a:fillRect/>
          </a:stretch>
        </p:blipFill>
        <p:spPr>
          <a:xfrm>
            <a:off x="203200" y="0"/>
            <a:ext cx="8734567" cy="6858000"/>
          </a:xfrm>
          <a:prstGeom prst="rect">
            <a:avLst/>
          </a:prstGeom>
        </p:spPr>
      </p:pic>
    </p:spTree>
    <p:extLst>
      <p:ext uri="{BB962C8B-B14F-4D97-AF65-F5344CB8AC3E}">
        <p14:creationId xmlns:p14="http://schemas.microsoft.com/office/powerpoint/2010/main" val="1747890683"/>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8600" y="37430"/>
            <a:ext cx="2689709" cy="461665"/>
          </a:xfrm>
          <a:prstGeom prst="rect">
            <a:avLst/>
          </a:prstGeom>
        </p:spPr>
        <p:txBody>
          <a:bodyPr wrap="none">
            <a:spAutoFit/>
          </a:bodyPr>
          <a:lstStyle/>
          <a:p>
            <a:pPr algn="ctr" defTabSz="914400" fontAlgn="base">
              <a:spcBef>
                <a:spcPct val="0"/>
              </a:spcBef>
              <a:spcAft>
                <a:spcPct val="0"/>
              </a:spcAft>
            </a:pPr>
            <a:r>
              <a:rPr lang="en-US" sz="2400" b="1" dirty="0" err="1">
                <a:solidFill>
                  <a:srgbClr val="FFFFFF"/>
                </a:solidFill>
                <a:latin typeface="Times New Roman" charset="0"/>
                <a:ea typeface="ＭＳ Ｐゴシック" charset="0"/>
                <a:cs typeface="ＭＳ Ｐゴシック" charset="0"/>
              </a:rPr>
              <a:t>Chompoo</a:t>
            </a:r>
            <a:r>
              <a:rPr lang="en-US" sz="2400" b="1" dirty="0">
                <a:solidFill>
                  <a:srgbClr val="FFFFFF"/>
                </a:solidFill>
                <a:latin typeface="Times New Roman" charset="0"/>
                <a:ea typeface="ＭＳ Ｐゴシック" charset="0"/>
                <a:cs typeface="ＭＳ Ｐゴシック" charset="0"/>
              </a:rPr>
              <a:t> Baritone</a:t>
            </a:r>
            <a:endParaRPr lang="en-US" sz="2400" dirty="0">
              <a:solidFill>
                <a:srgbClr val="FFFFFF"/>
              </a:solidFill>
              <a:latin typeface="Times New Roman" charset="0"/>
              <a:ea typeface="ＭＳ Ｐゴシック" charset="0"/>
              <a:cs typeface="ＭＳ Ｐゴシック" charset="0"/>
            </a:endParaRPr>
          </a:p>
        </p:txBody>
      </p:sp>
      <p:sp>
        <p:nvSpPr>
          <p:cNvPr id="5" name="Title 4"/>
          <p:cNvSpPr>
            <a:spLocks noGrp="1"/>
          </p:cNvSpPr>
          <p:nvPr>
            <p:ph type="ctrTitle"/>
          </p:nvPr>
        </p:nvSpPr>
        <p:spPr/>
        <p:txBody>
          <a:bodyPr/>
          <a:lstStyle/>
          <a:p>
            <a:endParaRPr lang="en-US"/>
          </a:p>
        </p:txBody>
      </p:sp>
      <p:pic>
        <p:nvPicPr>
          <p:cNvPr id="2" name="Picture 1"/>
          <p:cNvPicPr>
            <a:picLocks noChangeAspect="1"/>
          </p:cNvPicPr>
          <p:nvPr/>
        </p:nvPicPr>
        <p:blipFill>
          <a:blip r:embed="rId4"/>
          <a:stretch>
            <a:fillRect/>
          </a:stretch>
        </p:blipFill>
        <p:spPr>
          <a:xfrm>
            <a:off x="203200" y="0"/>
            <a:ext cx="8734567" cy="6858000"/>
          </a:xfrm>
          <a:prstGeom prst="rect">
            <a:avLst/>
          </a:prstGeom>
        </p:spPr>
      </p:pic>
    </p:spTree>
    <p:extLst>
      <p:ext uri="{BB962C8B-B14F-4D97-AF65-F5344CB8AC3E}">
        <p14:creationId xmlns:p14="http://schemas.microsoft.com/office/powerpoint/2010/main" val="409441522"/>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8600" y="37430"/>
            <a:ext cx="2689709" cy="461665"/>
          </a:xfrm>
          <a:prstGeom prst="rect">
            <a:avLst/>
          </a:prstGeom>
        </p:spPr>
        <p:txBody>
          <a:bodyPr wrap="none">
            <a:spAutoFit/>
          </a:bodyPr>
          <a:lstStyle/>
          <a:p>
            <a:pPr algn="ctr" defTabSz="914400" fontAlgn="base">
              <a:spcBef>
                <a:spcPct val="0"/>
              </a:spcBef>
              <a:spcAft>
                <a:spcPct val="0"/>
              </a:spcAft>
            </a:pPr>
            <a:r>
              <a:rPr lang="en-US" sz="2400" b="1" dirty="0" err="1">
                <a:solidFill>
                  <a:srgbClr val="FFFFFF"/>
                </a:solidFill>
                <a:latin typeface="Times New Roman" charset="0"/>
                <a:ea typeface="ＭＳ Ｐゴシック" charset="0"/>
                <a:cs typeface="ＭＳ Ｐゴシック" charset="0"/>
              </a:rPr>
              <a:t>Chompoo</a:t>
            </a:r>
            <a:r>
              <a:rPr lang="en-US" sz="2400" b="1" dirty="0">
                <a:solidFill>
                  <a:srgbClr val="FFFFFF"/>
                </a:solidFill>
                <a:latin typeface="Times New Roman" charset="0"/>
                <a:ea typeface="ＭＳ Ｐゴシック" charset="0"/>
                <a:cs typeface="ＭＳ Ｐゴシック" charset="0"/>
              </a:rPr>
              <a:t> Baritone</a:t>
            </a:r>
            <a:endParaRPr lang="en-US" sz="2400" dirty="0">
              <a:solidFill>
                <a:srgbClr val="FFFFFF"/>
              </a:solidFill>
              <a:latin typeface="Times New Roman" charset="0"/>
              <a:ea typeface="ＭＳ Ｐゴシック" charset="0"/>
              <a:cs typeface="ＭＳ Ｐゴシック" charset="0"/>
            </a:endParaRPr>
          </a:p>
        </p:txBody>
      </p:sp>
      <p:sp>
        <p:nvSpPr>
          <p:cNvPr id="5" name="Title 4"/>
          <p:cNvSpPr>
            <a:spLocks noGrp="1"/>
          </p:cNvSpPr>
          <p:nvPr>
            <p:ph type="ctrTitle"/>
          </p:nvPr>
        </p:nvSpPr>
        <p:spPr/>
        <p:txBody>
          <a:bodyPr/>
          <a:lstStyle/>
          <a:p>
            <a:endParaRPr lang="en-US"/>
          </a:p>
        </p:txBody>
      </p:sp>
      <p:pic>
        <p:nvPicPr>
          <p:cNvPr id="4" name="Picture 3"/>
          <p:cNvPicPr>
            <a:picLocks noChangeAspect="1"/>
          </p:cNvPicPr>
          <p:nvPr/>
        </p:nvPicPr>
        <p:blipFill>
          <a:blip r:embed="rId4"/>
          <a:stretch>
            <a:fillRect/>
          </a:stretch>
        </p:blipFill>
        <p:spPr>
          <a:xfrm>
            <a:off x="203200" y="0"/>
            <a:ext cx="8734567" cy="6858000"/>
          </a:xfrm>
          <a:prstGeom prst="rect">
            <a:avLst/>
          </a:prstGeom>
        </p:spPr>
      </p:pic>
    </p:spTree>
    <p:extLst>
      <p:ext uri="{BB962C8B-B14F-4D97-AF65-F5344CB8AC3E}">
        <p14:creationId xmlns:p14="http://schemas.microsoft.com/office/powerpoint/2010/main" val="3697099180"/>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8600" y="37430"/>
            <a:ext cx="2689709" cy="461665"/>
          </a:xfrm>
          <a:prstGeom prst="rect">
            <a:avLst/>
          </a:prstGeom>
        </p:spPr>
        <p:txBody>
          <a:bodyPr wrap="none">
            <a:spAutoFit/>
          </a:bodyPr>
          <a:lstStyle/>
          <a:p>
            <a:pPr algn="ctr" defTabSz="914400" fontAlgn="base">
              <a:spcBef>
                <a:spcPct val="0"/>
              </a:spcBef>
              <a:spcAft>
                <a:spcPct val="0"/>
              </a:spcAft>
            </a:pPr>
            <a:r>
              <a:rPr lang="en-US" sz="2400" b="1" dirty="0" err="1">
                <a:solidFill>
                  <a:srgbClr val="FFFFFF"/>
                </a:solidFill>
                <a:latin typeface="Times New Roman" charset="0"/>
                <a:ea typeface="ＭＳ Ｐゴシック" charset="0"/>
                <a:cs typeface="ＭＳ Ｐゴシック" charset="0"/>
              </a:rPr>
              <a:t>Chompoo</a:t>
            </a:r>
            <a:r>
              <a:rPr lang="en-US" sz="2400" b="1" dirty="0">
                <a:solidFill>
                  <a:srgbClr val="FFFFFF"/>
                </a:solidFill>
                <a:latin typeface="Times New Roman" charset="0"/>
                <a:ea typeface="ＭＳ Ｐゴシック" charset="0"/>
                <a:cs typeface="ＭＳ Ｐゴシック" charset="0"/>
              </a:rPr>
              <a:t> Baritone</a:t>
            </a:r>
            <a:endParaRPr lang="en-US" sz="2400" dirty="0">
              <a:solidFill>
                <a:srgbClr val="FFFFFF"/>
              </a:solidFill>
              <a:latin typeface="Times New Roman" charset="0"/>
              <a:ea typeface="ＭＳ Ｐゴシック" charset="0"/>
              <a:cs typeface="ＭＳ Ｐゴシック" charset="0"/>
            </a:endParaRPr>
          </a:p>
        </p:txBody>
      </p:sp>
      <p:sp>
        <p:nvSpPr>
          <p:cNvPr id="5" name="Title 4"/>
          <p:cNvSpPr>
            <a:spLocks noGrp="1"/>
          </p:cNvSpPr>
          <p:nvPr>
            <p:ph type="ctrTitle"/>
          </p:nvPr>
        </p:nvSpPr>
        <p:spPr/>
        <p:txBody>
          <a:bodyPr/>
          <a:lstStyle/>
          <a:p>
            <a:endParaRPr lang="en-US"/>
          </a:p>
        </p:txBody>
      </p:sp>
      <p:pic>
        <p:nvPicPr>
          <p:cNvPr id="2" name="Picture 1"/>
          <p:cNvPicPr>
            <a:picLocks noChangeAspect="1"/>
          </p:cNvPicPr>
          <p:nvPr/>
        </p:nvPicPr>
        <p:blipFill>
          <a:blip r:embed="rId4"/>
          <a:stretch>
            <a:fillRect/>
          </a:stretch>
        </p:blipFill>
        <p:spPr>
          <a:xfrm>
            <a:off x="203200" y="0"/>
            <a:ext cx="8734567" cy="6858000"/>
          </a:xfrm>
          <a:prstGeom prst="rect">
            <a:avLst/>
          </a:prstGeom>
        </p:spPr>
      </p:pic>
    </p:spTree>
    <p:extLst>
      <p:ext uri="{BB962C8B-B14F-4D97-AF65-F5344CB8AC3E}">
        <p14:creationId xmlns:p14="http://schemas.microsoft.com/office/powerpoint/2010/main" val="2632982750"/>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8600" y="37430"/>
            <a:ext cx="2689709" cy="461665"/>
          </a:xfrm>
          <a:prstGeom prst="rect">
            <a:avLst/>
          </a:prstGeom>
        </p:spPr>
        <p:txBody>
          <a:bodyPr wrap="none">
            <a:spAutoFit/>
          </a:bodyPr>
          <a:lstStyle/>
          <a:p>
            <a:pPr algn="ctr" defTabSz="914400" fontAlgn="base">
              <a:spcBef>
                <a:spcPct val="0"/>
              </a:spcBef>
              <a:spcAft>
                <a:spcPct val="0"/>
              </a:spcAft>
            </a:pPr>
            <a:r>
              <a:rPr lang="en-US" sz="2400" b="1" dirty="0" err="1">
                <a:solidFill>
                  <a:srgbClr val="FFFFFF"/>
                </a:solidFill>
                <a:latin typeface="Times New Roman" charset="0"/>
                <a:ea typeface="ＭＳ Ｐゴシック" charset="0"/>
                <a:cs typeface="ＭＳ Ｐゴシック" charset="0"/>
              </a:rPr>
              <a:t>Chompoo</a:t>
            </a:r>
            <a:r>
              <a:rPr lang="en-US" sz="2400" b="1" dirty="0">
                <a:solidFill>
                  <a:srgbClr val="FFFFFF"/>
                </a:solidFill>
                <a:latin typeface="Times New Roman" charset="0"/>
                <a:ea typeface="ＭＳ Ｐゴシック" charset="0"/>
                <a:cs typeface="ＭＳ Ｐゴシック" charset="0"/>
              </a:rPr>
              <a:t> Baritone</a:t>
            </a:r>
            <a:endParaRPr lang="en-US" sz="2400" dirty="0">
              <a:solidFill>
                <a:srgbClr val="FFFFFF"/>
              </a:solidFill>
              <a:latin typeface="Times New Roman" charset="0"/>
              <a:ea typeface="ＭＳ Ｐゴシック" charset="0"/>
              <a:cs typeface="ＭＳ Ｐゴシック" charset="0"/>
            </a:endParaRPr>
          </a:p>
        </p:txBody>
      </p:sp>
      <p:sp>
        <p:nvSpPr>
          <p:cNvPr id="5" name="Title 4"/>
          <p:cNvSpPr>
            <a:spLocks noGrp="1"/>
          </p:cNvSpPr>
          <p:nvPr>
            <p:ph type="ctrTitle"/>
          </p:nvPr>
        </p:nvSpPr>
        <p:spPr/>
        <p:txBody>
          <a:bodyPr/>
          <a:lstStyle/>
          <a:p>
            <a:endParaRPr lang="en-US"/>
          </a:p>
        </p:txBody>
      </p:sp>
      <p:pic>
        <p:nvPicPr>
          <p:cNvPr id="4" name="Picture 3"/>
          <p:cNvPicPr>
            <a:picLocks noChangeAspect="1"/>
          </p:cNvPicPr>
          <p:nvPr/>
        </p:nvPicPr>
        <p:blipFill>
          <a:blip r:embed="rId4"/>
          <a:stretch>
            <a:fillRect/>
          </a:stretch>
        </p:blipFill>
        <p:spPr>
          <a:xfrm>
            <a:off x="203200" y="0"/>
            <a:ext cx="8734567" cy="6858000"/>
          </a:xfrm>
          <a:prstGeom prst="rect">
            <a:avLst/>
          </a:prstGeom>
        </p:spPr>
      </p:pic>
    </p:spTree>
    <p:extLst>
      <p:ext uri="{BB962C8B-B14F-4D97-AF65-F5344CB8AC3E}">
        <p14:creationId xmlns:p14="http://schemas.microsoft.com/office/powerpoint/2010/main" val="156355959"/>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8600" y="37430"/>
            <a:ext cx="2689709" cy="461665"/>
          </a:xfrm>
          <a:prstGeom prst="rect">
            <a:avLst/>
          </a:prstGeom>
        </p:spPr>
        <p:txBody>
          <a:bodyPr wrap="none">
            <a:spAutoFit/>
          </a:bodyPr>
          <a:lstStyle/>
          <a:p>
            <a:pPr algn="ctr" defTabSz="914400" fontAlgn="base">
              <a:spcBef>
                <a:spcPct val="0"/>
              </a:spcBef>
              <a:spcAft>
                <a:spcPct val="0"/>
              </a:spcAft>
            </a:pPr>
            <a:r>
              <a:rPr lang="en-US" sz="2400" b="1" dirty="0" err="1">
                <a:solidFill>
                  <a:srgbClr val="FFFFFF"/>
                </a:solidFill>
                <a:latin typeface="Times New Roman" charset="0"/>
                <a:ea typeface="ＭＳ Ｐゴシック" charset="0"/>
                <a:cs typeface="ＭＳ Ｐゴシック" charset="0"/>
              </a:rPr>
              <a:t>Chompoo</a:t>
            </a:r>
            <a:r>
              <a:rPr lang="en-US" sz="2400" b="1" dirty="0">
                <a:solidFill>
                  <a:srgbClr val="FFFFFF"/>
                </a:solidFill>
                <a:latin typeface="Times New Roman" charset="0"/>
                <a:ea typeface="ＭＳ Ｐゴシック" charset="0"/>
                <a:cs typeface="ＭＳ Ｐゴシック" charset="0"/>
              </a:rPr>
              <a:t> Baritone</a:t>
            </a:r>
            <a:endParaRPr lang="en-US" sz="2400" dirty="0">
              <a:solidFill>
                <a:srgbClr val="FFFFFF"/>
              </a:solidFill>
              <a:latin typeface="Times New Roman" charset="0"/>
              <a:ea typeface="ＭＳ Ｐゴシック" charset="0"/>
              <a:cs typeface="ＭＳ Ｐゴシック" charset="0"/>
            </a:endParaRPr>
          </a:p>
        </p:txBody>
      </p:sp>
      <p:sp>
        <p:nvSpPr>
          <p:cNvPr id="5" name="Title 4"/>
          <p:cNvSpPr>
            <a:spLocks noGrp="1"/>
          </p:cNvSpPr>
          <p:nvPr>
            <p:ph type="ctrTitle"/>
          </p:nvPr>
        </p:nvSpPr>
        <p:spPr/>
        <p:txBody>
          <a:bodyPr/>
          <a:lstStyle/>
          <a:p>
            <a:endParaRPr lang="en-US"/>
          </a:p>
        </p:txBody>
      </p:sp>
      <p:pic>
        <p:nvPicPr>
          <p:cNvPr id="2" name="Picture 1"/>
          <p:cNvPicPr>
            <a:picLocks noChangeAspect="1"/>
          </p:cNvPicPr>
          <p:nvPr/>
        </p:nvPicPr>
        <p:blipFill>
          <a:blip r:embed="rId4"/>
          <a:stretch>
            <a:fillRect/>
          </a:stretch>
        </p:blipFill>
        <p:spPr>
          <a:xfrm>
            <a:off x="203200" y="0"/>
            <a:ext cx="8734567" cy="6858000"/>
          </a:xfrm>
          <a:prstGeom prst="rect">
            <a:avLst/>
          </a:prstGeom>
        </p:spPr>
      </p:pic>
    </p:spTree>
    <p:extLst>
      <p:ext uri="{BB962C8B-B14F-4D97-AF65-F5344CB8AC3E}">
        <p14:creationId xmlns:p14="http://schemas.microsoft.com/office/powerpoint/2010/main" val="4070473349"/>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21" name="Rectangle 1029"/>
          <p:cNvSpPr>
            <a:spLocks noGrp="1" noChangeArrowheads="1"/>
          </p:cNvSpPr>
          <p:nvPr>
            <p:ph type="ctrTitle"/>
          </p:nvPr>
        </p:nvSpPr>
        <p:spPr>
          <a:xfrm>
            <a:off x="762000" y="5710238"/>
            <a:ext cx="7772400" cy="1143000"/>
          </a:xfrm>
        </p:spPr>
        <p:txBody>
          <a:bodyPr/>
          <a:lstStyle/>
          <a:p>
            <a:pPr eaLnBrk="1" hangingPunct="1">
              <a:defRPr/>
            </a:pPr>
            <a:r>
              <a:rPr lang="en-US" sz="1800" dirty="0" smtClean="0">
                <a:latin typeface="Rockwell"/>
                <a:cs typeface="Rockwell"/>
              </a:rPr>
              <a:t>Cory </a:t>
            </a:r>
            <a:r>
              <a:rPr lang="en-US" sz="1800" dirty="0" err="1" smtClean="0">
                <a:latin typeface="Rockwell"/>
                <a:cs typeface="Rockwell"/>
              </a:rPr>
              <a:t>Arcangel</a:t>
            </a:r>
            <a:r>
              <a:rPr lang="en-US" sz="1800" dirty="0" smtClean="0">
                <a:latin typeface="Rockwell"/>
                <a:cs typeface="Rockwell"/>
              </a:rPr>
              <a:t>, </a:t>
            </a:r>
            <a:r>
              <a:rPr lang="en-US" sz="1800" dirty="0">
                <a:latin typeface="Rockwell"/>
                <a:cs typeface="Rockwell"/>
                <a:hlinkClick r:id="rId4"/>
              </a:rPr>
              <a:t>Akron </a:t>
            </a:r>
            <a:r>
              <a:rPr lang="en-US" sz="1800" dirty="0" smtClean="0">
                <a:latin typeface="Rockwell"/>
                <a:cs typeface="Rockwell"/>
                <a:hlinkClick r:id="rId4"/>
              </a:rPr>
              <a:t>- Cincinnati </a:t>
            </a:r>
            <a:r>
              <a:rPr lang="en-US" sz="1800" dirty="0" smtClean="0">
                <a:latin typeface="Rockwell"/>
                <a:cs typeface="Rockwell"/>
              </a:rPr>
              <a:t>(2012)</a:t>
            </a:r>
            <a:endParaRPr lang="en-US" sz="1800" dirty="0" smtClean="0">
              <a:latin typeface="Rockwell"/>
              <a:cs typeface="Rockwell"/>
              <a:hlinkClick r:id="rId5"/>
            </a:endParaRPr>
          </a:p>
        </p:txBody>
      </p:sp>
      <p:sp>
        <p:nvSpPr>
          <p:cNvPr id="5" name="Rectangle 4"/>
          <p:cNvSpPr/>
          <p:nvPr/>
        </p:nvSpPr>
        <p:spPr>
          <a:xfrm>
            <a:off x="0" y="761167"/>
            <a:ext cx="9144000" cy="3785652"/>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p>
            <a:pPr defTabSz="914400" fontAlgn="base">
              <a:spcBef>
                <a:spcPct val="0"/>
              </a:spcBef>
              <a:spcAft>
                <a:spcPct val="0"/>
              </a:spcAft>
              <a:defRPr/>
            </a:pPr>
            <a:r>
              <a:rPr lang="en-US" sz="1600" dirty="0">
                <a:solidFill>
                  <a:srgbClr val="000000"/>
                </a:solidFill>
                <a:latin typeface="Monaco"/>
                <a:ea typeface="ＭＳ Ｐゴシック"/>
                <a:cs typeface="Monaco"/>
              </a:rPr>
              <a:t>;********************************************************</a:t>
            </a:r>
          </a:p>
          <a:p>
            <a:pPr defTabSz="914400" fontAlgn="base">
              <a:spcBef>
                <a:spcPct val="0"/>
              </a:spcBef>
              <a:spcAft>
                <a:spcPct val="0"/>
              </a:spcAft>
              <a:defRPr/>
            </a:pPr>
            <a:r>
              <a:rPr lang="en-US" sz="1600" dirty="0">
                <a:solidFill>
                  <a:srgbClr val="000000"/>
                </a:solidFill>
                <a:latin typeface="Monaco"/>
                <a:ea typeface="ＭＳ Ｐゴシック"/>
                <a:cs typeface="Monaco"/>
              </a:rPr>
              <a:t>;</a:t>
            </a:r>
          </a:p>
          <a:p>
            <a:pPr defTabSz="914400" fontAlgn="base">
              <a:spcBef>
                <a:spcPct val="0"/>
              </a:spcBef>
              <a:spcAft>
                <a:spcPct val="0"/>
              </a:spcAft>
              <a:defRPr/>
            </a:pPr>
            <a:r>
              <a:rPr lang="en-US" sz="1600" dirty="0">
                <a:solidFill>
                  <a:srgbClr val="000000"/>
                </a:solidFill>
                <a:latin typeface="Monaco"/>
                <a:ea typeface="ＭＳ Ｐゴシック"/>
                <a:cs typeface="Monaco"/>
              </a:rPr>
              <a:t>; Akron --&gt; Cincinnati</a:t>
            </a:r>
          </a:p>
          <a:p>
            <a:pPr defTabSz="914400" fontAlgn="base">
              <a:spcBef>
                <a:spcPct val="0"/>
              </a:spcBef>
              <a:spcAft>
                <a:spcPct val="0"/>
              </a:spcAft>
              <a:defRPr/>
            </a:pPr>
            <a:r>
              <a:rPr lang="en-US" sz="1600" dirty="0">
                <a:solidFill>
                  <a:srgbClr val="000000"/>
                </a:solidFill>
                <a:latin typeface="Monaco"/>
                <a:ea typeface="ＭＳ Ｐゴシック"/>
                <a:cs typeface="Monaco"/>
              </a:rPr>
              <a:t>;</a:t>
            </a:r>
          </a:p>
          <a:p>
            <a:pPr defTabSz="914400" fontAlgn="base">
              <a:spcBef>
                <a:spcPct val="0"/>
              </a:spcBef>
              <a:spcAft>
                <a:spcPct val="0"/>
              </a:spcAft>
              <a:defRPr/>
            </a:pPr>
            <a:r>
              <a:rPr lang="en-US" sz="1600" dirty="0">
                <a:solidFill>
                  <a:srgbClr val="000000"/>
                </a:solidFill>
                <a:latin typeface="Monaco"/>
                <a:ea typeface="ＭＳ Ｐゴシック"/>
                <a:cs typeface="Monaco"/>
              </a:rPr>
              <a:t>; Cory </a:t>
            </a:r>
            <a:r>
              <a:rPr lang="en-US" sz="1600" dirty="0" err="1">
                <a:solidFill>
                  <a:srgbClr val="000000"/>
                </a:solidFill>
                <a:latin typeface="Monaco"/>
                <a:ea typeface="ＭＳ Ｐゴシック"/>
                <a:cs typeface="Monaco"/>
              </a:rPr>
              <a:t>Arcangel</a:t>
            </a:r>
            <a:r>
              <a:rPr lang="en-US" sz="1600" dirty="0">
                <a:solidFill>
                  <a:srgbClr val="000000"/>
                </a:solidFill>
                <a:latin typeface="Monaco"/>
                <a:ea typeface="ＭＳ Ｐゴシック"/>
                <a:cs typeface="Monaco"/>
              </a:rPr>
              <a:t> - 2012</a:t>
            </a:r>
          </a:p>
          <a:p>
            <a:pPr defTabSz="914400" fontAlgn="base">
              <a:spcBef>
                <a:spcPct val="0"/>
              </a:spcBef>
              <a:spcAft>
                <a:spcPct val="0"/>
              </a:spcAft>
              <a:defRPr/>
            </a:pPr>
            <a:r>
              <a:rPr lang="en-US" sz="1600" dirty="0">
                <a:solidFill>
                  <a:srgbClr val="000000"/>
                </a:solidFill>
                <a:latin typeface="Monaco"/>
                <a:ea typeface="ＭＳ Ｐゴシック"/>
                <a:cs typeface="Monaco"/>
              </a:rPr>
              <a:t>; </a:t>
            </a:r>
          </a:p>
          <a:p>
            <a:pPr defTabSz="914400" fontAlgn="base">
              <a:spcBef>
                <a:spcPct val="0"/>
              </a:spcBef>
              <a:spcAft>
                <a:spcPct val="0"/>
              </a:spcAft>
              <a:defRPr/>
            </a:pPr>
            <a:r>
              <a:rPr lang="en-US" sz="1600" dirty="0">
                <a:solidFill>
                  <a:srgbClr val="000000"/>
                </a:solidFill>
                <a:latin typeface="Monaco"/>
                <a:ea typeface="ＭＳ Ｐゴシック"/>
                <a:cs typeface="Monaco"/>
              </a:rPr>
              <a:t>; http://www.coryarcangel.com/</a:t>
            </a:r>
          </a:p>
          <a:p>
            <a:pPr defTabSz="914400" fontAlgn="base">
              <a:spcBef>
                <a:spcPct val="0"/>
              </a:spcBef>
              <a:spcAft>
                <a:spcPct val="0"/>
              </a:spcAft>
              <a:defRPr/>
            </a:pPr>
            <a:r>
              <a:rPr lang="en-US" sz="1600" dirty="0">
                <a:solidFill>
                  <a:srgbClr val="000000"/>
                </a:solidFill>
                <a:latin typeface="Monaco"/>
                <a:ea typeface="ＭＳ Ｐゴシック"/>
                <a:cs typeface="Monaco"/>
              </a:rPr>
              <a:t>; </a:t>
            </a:r>
          </a:p>
          <a:p>
            <a:pPr defTabSz="914400" fontAlgn="base">
              <a:spcBef>
                <a:spcPct val="0"/>
              </a:spcBef>
              <a:spcAft>
                <a:spcPct val="0"/>
              </a:spcAft>
              <a:defRPr/>
            </a:pPr>
            <a:r>
              <a:rPr lang="en-US" sz="1600" dirty="0">
                <a:solidFill>
                  <a:srgbClr val="000000"/>
                </a:solidFill>
                <a:latin typeface="Monaco"/>
                <a:ea typeface="ＭＳ Ｐゴシック"/>
                <a:cs typeface="Monaco"/>
              </a:rPr>
              <a:t>; "I like Nine Inch Nails, and I like hip-hop. " - </a:t>
            </a:r>
            <a:r>
              <a:rPr lang="en-US" sz="1600" dirty="0" err="1">
                <a:solidFill>
                  <a:srgbClr val="000000"/>
                </a:solidFill>
                <a:latin typeface="Monaco"/>
                <a:ea typeface="ＭＳ Ｐゴシック"/>
                <a:cs typeface="Monaco"/>
              </a:rPr>
              <a:t>Axl</a:t>
            </a:r>
            <a:r>
              <a:rPr lang="en-US" sz="1600" dirty="0">
                <a:solidFill>
                  <a:srgbClr val="000000"/>
                </a:solidFill>
                <a:latin typeface="Monaco"/>
                <a:ea typeface="ＭＳ Ｐゴシック"/>
                <a:cs typeface="Monaco"/>
              </a:rPr>
              <a:t> Rose</a:t>
            </a:r>
          </a:p>
          <a:p>
            <a:pPr defTabSz="914400" fontAlgn="base">
              <a:spcBef>
                <a:spcPct val="0"/>
              </a:spcBef>
              <a:spcAft>
                <a:spcPct val="0"/>
              </a:spcAft>
              <a:defRPr/>
            </a:pPr>
            <a:r>
              <a:rPr lang="en-US" sz="1600" dirty="0">
                <a:solidFill>
                  <a:srgbClr val="000000"/>
                </a:solidFill>
                <a:latin typeface="Monaco"/>
                <a:ea typeface="ＭＳ Ｐゴシック"/>
                <a:cs typeface="Monaco"/>
              </a:rPr>
              <a:t>;</a:t>
            </a:r>
          </a:p>
          <a:p>
            <a:pPr defTabSz="914400" fontAlgn="base">
              <a:spcBef>
                <a:spcPct val="0"/>
              </a:spcBef>
              <a:spcAft>
                <a:spcPct val="0"/>
              </a:spcAft>
              <a:defRPr/>
            </a:pPr>
            <a:r>
              <a:rPr lang="en-US" sz="1600" dirty="0">
                <a:solidFill>
                  <a:srgbClr val="000000"/>
                </a:solidFill>
                <a:latin typeface="Monaco"/>
                <a:ea typeface="ＭＳ Ｐゴシック"/>
                <a:cs typeface="Monaco"/>
              </a:rPr>
              <a:t>;********************************************************</a:t>
            </a:r>
          </a:p>
          <a:p>
            <a:pPr defTabSz="914400" fontAlgn="base">
              <a:spcBef>
                <a:spcPct val="0"/>
              </a:spcBef>
              <a:spcAft>
                <a:spcPct val="0"/>
              </a:spcAft>
              <a:defRPr/>
            </a:pPr>
            <a:endParaRPr lang="en-US" sz="1600" dirty="0">
              <a:solidFill>
                <a:srgbClr val="000000"/>
              </a:solidFill>
              <a:latin typeface="Monaco"/>
              <a:ea typeface="ＭＳ Ｐゴシック"/>
              <a:cs typeface="Monaco"/>
            </a:endParaRPr>
          </a:p>
          <a:p>
            <a:pPr defTabSz="914400" fontAlgn="base">
              <a:spcBef>
                <a:spcPct val="0"/>
              </a:spcBef>
              <a:spcAft>
                <a:spcPct val="0"/>
              </a:spcAft>
              <a:defRPr/>
            </a:pPr>
            <a:r>
              <a:rPr lang="en-US" sz="1600" dirty="0">
                <a:solidFill>
                  <a:srgbClr val="000000"/>
                </a:solidFill>
                <a:latin typeface="Monaco"/>
                <a:ea typeface="ＭＳ Ｐゴシック"/>
                <a:cs typeface="Monaco"/>
              </a:rPr>
              <a:t>A </a:t>
            </a:r>
            <a:r>
              <a:rPr lang="en-US" sz="1600" dirty="0" err="1">
                <a:solidFill>
                  <a:srgbClr val="000000"/>
                </a:solidFill>
                <a:latin typeface="Monaco"/>
                <a:ea typeface="ＭＳ Ｐゴシック"/>
                <a:cs typeface="Monaco"/>
              </a:rPr>
              <a:t>perl</a:t>
            </a:r>
            <a:r>
              <a:rPr lang="en-US" sz="1600" dirty="0">
                <a:solidFill>
                  <a:srgbClr val="000000"/>
                </a:solidFill>
                <a:latin typeface="Monaco"/>
                <a:ea typeface="ＭＳ Ｐゴシック"/>
                <a:cs typeface="Monaco"/>
              </a:rPr>
              <a:t> driven Twitter bot which automatically posts status updates in the common "travel" (city --&gt; city) format, to make it look like the user spends </a:t>
            </a:r>
            <a:r>
              <a:rPr lang="en-US" sz="1600" dirty="0" err="1">
                <a:solidFill>
                  <a:srgbClr val="000000"/>
                </a:solidFill>
                <a:latin typeface="Monaco"/>
                <a:ea typeface="ＭＳ Ｐゴシック"/>
                <a:cs typeface="Monaco"/>
              </a:rPr>
              <a:t>alot</a:t>
            </a:r>
            <a:r>
              <a:rPr lang="en-US" sz="1600" dirty="0">
                <a:solidFill>
                  <a:srgbClr val="000000"/>
                </a:solidFill>
                <a:latin typeface="Monaco"/>
                <a:ea typeface="ＭＳ Ｐゴシック"/>
                <a:cs typeface="Monaco"/>
              </a:rPr>
              <a:t> time in, and flying between random mid-western cities. </a:t>
            </a:r>
          </a:p>
        </p:txBody>
      </p:sp>
    </p:spTree>
    <p:extLst>
      <p:ext uri="{BB962C8B-B14F-4D97-AF65-F5344CB8AC3E}">
        <p14:creationId xmlns:p14="http://schemas.microsoft.com/office/powerpoint/2010/main" val="980923790"/>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13000">
              <a:srgbClr val="3366FF"/>
            </a:gs>
            <a:gs pos="100000">
              <a:srgbClr val="FF0000"/>
            </a:gs>
            <a:gs pos="61000">
              <a:srgbClr val="FF6600"/>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807729"/>
            <a:ext cx="9144000" cy="580469"/>
          </a:xfrm>
        </p:spPr>
        <p:txBody>
          <a:bodyPr/>
          <a:lstStyle/>
          <a:p>
            <a:r>
              <a:rPr lang="en-US" dirty="0">
                <a:solidFill>
                  <a:schemeClr val="bg1"/>
                </a:solidFill>
              </a:rPr>
              <a:t>‘I</a:t>
            </a:r>
            <a:r>
              <a:rPr lang="en-US" dirty="0" smtClean="0">
                <a:solidFill>
                  <a:schemeClr val="bg1"/>
                </a:solidFill>
              </a:rPr>
              <a:t>’ - </a:t>
            </a:r>
            <a:r>
              <a:rPr lang="en-US" sz="4000" dirty="0" smtClean="0">
                <a:solidFill>
                  <a:schemeClr val="bg1"/>
                </a:solidFill>
              </a:rPr>
              <a:t>Living and Creating in Systems/Networks </a:t>
            </a:r>
            <a:endParaRPr lang="en-US" sz="4000" dirty="0">
              <a:solidFill>
                <a:schemeClr val="bg1"/>
              </a:solidFill>
            </a:endParaRPr>
          </a:p>
        </p:txBody>
      </p:sp>
      <p:sp>
        <p:nvSpPr>
          <p:cNvPr id="3" name="Content Placeholder 2"/>
          <p:cNvSpPr>
            <a:spLocks noGrp="1"/>
          </p:cNvSpPr>
          <p:nvPr>
            <p:ph idx="1"/>
          </p:nvPr>
        </p:nvSpPr>
        <p:spPr>
          <a:xfrm>
            <a:off x="0" y="3746478"/>
            <a:ext cx="9144000" cy="2298496"/>
          </a:xfrm>
        </p:spPr>
        <p:txBody>
          <a:bodyPr/>
          <a:lstStyle/>
          <a:p>
            <a:pPr marL="0" indent="0" algn="ctr">
              <a:buNone/>
            </a:pPr>
            <a:r>
              <a:rPr lang="en-US" dirty="0">
                <a:solidFill>
                  <a:srgbClr val="FFFFFF"/>
                </a:solidFill>
              </a:rPr>
              <a:t>Social Networks, Identity, </a:t>
            </a:r>
            <a:r>
              <a:rPr lang="en-US" dirty="0" smtClean="0">
                <a:solidFill>
                  <a:srgbClr val="FFFFFF"/>
                </a:solidFill>
              </a:rPr>
              <a:t>Privacy</a:t>
            </a:r>
            <a:endParaRPr lang="en-US" dirty="0">
              <a:solidFill>
                <a:srgbClr val="FFFFFF"/>
              </a:solidFill>
            </a:endParaRPr>
          </a:p>
        </p:txBody>
      </p:sp>
    </p:spTree>
    <p:extLst>
      <p:ext uri="{BB962C8B-B14F-4D97-AF65-F5344CB8AC3E}">
        <p14:creationId xmlns:p14="http://schemas.microsoft.com/office/powerpoint/2010/main" val="278615086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581400" y="3733800"/>
            <a:ext cx="2286000" cy="3124200"/>
          </a:xfrm>
        </p:spPr>
        <p:txBody>
          <a:bodyPr/>
          <a:lstStyle/>
          <a:p>
            <a:pPr>
              <a:defRPr/>
            </a:pPr>
            <a:r>
              <a:rPr lang="en-US" sz="1400" dirty="0" smtClean="0">
                <a:latin typeface="Rockwell"/>
                <a:cs typeface="Rockwell"/>
              </a:rPr>
              <a:t>Hector Medina </a:t>
            </a:r>
            <a:br>
              <a:rPr lang="en-US" sz="1400" dirty="0" smtClean="0">
                <a:latin typeface="Rockwell"/>
                <a:cs typeface="Rockwell"/>
              </a:rPr>
            </a:br>
            <a:r>
              <a:rPr lang="en-US" sz="1400" dirty="0" smtClean="0">
                <a:latin typeface="Rockwell"/>
                <a:cs typeface="Rockwell"/>
              </a:rPr>
              <a:t>(Art 7D student 2013)</a:t>
            </a:r>
            <a:endParaRPr lang="en-US" sz="1400" dirty="0">
              <a:latin typeface="Rockwell"/>
              <a:cs typeface="Rockwell"/>
            </a:endParaRPr>
          </a:p>
        </p:txBody>
      </p:sp>
      <p:pic>
        <p:nvPicPr>
          <p:cNvPr id="72706" name="Picture 2"/>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1113" y="-3175"/>
            <a:ext cx="3657600" cy="3657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2707" name="Picture 3"/>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0" y="3452813"/>
            <a:ext cx="3429000" cy="3429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2708" name="Picture 4"/>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5662613" y="1588"/>
            <a:ext cx="3503612" cy="35036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2709" name="Picture 5"/>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5827713" y="3657600"/>
            <a:ext cx="3352800" cy="3352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2710" name="Picture 6"/>
          <p:cNvPicPr>
            <a:picLocks noChangeAspect="1"/>
          </p:cNvPicPr>
          <p:nvPr/>
        </p:nvPicPr>
        <p:blipFill>
          <a:blip r:embed="rId8">
            <a:extLst>
              <a:ext uri="{28A0092B-C50C-407E-A947-70E740481C1C}">
                <a14:useLocalDpi xmlns:a14="http://schemas.microsoft.com/office/drawing/2010/main"/>
              </a:ext>
            </a:extLst>
          </a:blip>
          <a:srcRect/>
          <a:stretch>
            <a:fillRect/>
          </a:stretch>
        </p:blipFill>
        <p:spPr bwMode="auto">
          <a:xfrm>
            <a:off x="3048000" y="990600"/>
            <a:ext cx="3276600" cy="3276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82495686"/>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21" name="Rectangle 1029"/>
          <p:cNvSpPr>
            <a:spLocks noGrp="1" noChangeArrowheads="1"/>
          </p:cNvSpPr>
          <p:nvPr>
            <p:ph type="ctrTitle"/>
          </p:nvPr>
        </p:nvSpPr>
        <p:spPr>
          <a:xfrm>
            <a:off x="762000" y="6019800"/>
            <a:ext cx="7772400" cy="1143000"/>
          </a:xfrm>
        </p:spPr>
        <p:txBody>
          <a:bodyPr/>
          <a:lstStyle/>
          <a:p>
            <a:pPr eaLnBrk="1" hangingPunct="1">
              <a:defRPr/>
            </a:pPr>
            <a:r>
              <a:rPr lang="en-US" sz="1600" dirty="0" smtClean="0">
                <a:latin typeface="Rockwell"/>
                <a:cs typeface="Rockwell"/>
                <a:hlinkClick r:id="rId4"/>
              </a:rPr>
              <a:t>Digital </a:t>
            </a:r>
            <a:r>
              <a:rPr lang="en-US" sz="1600" dirty="0">
                <a:latin typeface="Rockwell"/>
                <a:cs typeface="Rockwell"/>
                <a:hlinkClick r:id="rId4"/>
              </a:rPr>
              <a:t>Painting-Social </a:t>
            </a:r>
            <a:r>
              <a:rPr lang="en-US" sz="1600" dirty="0" smtClean="0">
                <a:latin typeface="Rockwell"/>
                <a:cs typeface="Rockwell"/>
                <a:hlinkClick r:id="rId4"/>
              </a:rPr>
              <a:t>Network and The Facebook Road Trip </a:t>
            </a:r>
            <a:r>
              <a:rPr lang="en-US" sz="1600" dirty="0">
                <a:latin typeface="Rockwell"/>
                <a:cs typeface="Rockwell"/>
              </a:rPr>
              <a:t>Graham </a:t>
            </a:r>
            <a:r>
              <a:rPr lang="en-US" sz="1600" dirty="0" smtClean="0">
                <a:latin typeface="Rockwell"/>
                <a:cs typeface="Rockwell"/>
              </a:rPr>
              <a:t>Smith 2011</a:t>
            </a:r>
            <a:endParaRPr lang="en-US" sz="1600" dirty="0" smtClean="0">
              <a:latin typeface="Rockwell"/>
              <a:cs typeface="Rockwell"/>
              <a:hlinkClick r:id="rId5"/>
            </a:endParaRPr>
          </a:p>
        </p:txBody>
      </p:sp>
      <p:pic>
        <p:nvPicPr>
          <p:cNvPr id="74754" name="Picture 3"/>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0" y="304800"/>
            <a:ext cx="9144000" cy="6115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67268332"/>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21" name="Rectangle 1029"/>
          <p:cNvSpPr>
            <a:spLocks noGrp="1" noChangeArrowheads="1"/>
          </p:cNvSpPr>
          <p:nvPr>
            <p:ph type="ctrTitle"/>
          </p:nvPr>
        </p:nvSpPr>
        <p:spPr>
          <a:xfrm>
            <a:off x="762000" y="4876800"/>
            <a:ext cx="7772400" cy="1143000"/>
          </a:xfrm>
        </p:spPr>
        <p:txBody>
          <a:bodyPr/>
          <a:lstStyle/>
          <a:p>
            <a:pPr eaLnBrk="1" hangingPunct="1">
              <a:defRPr/>
            </a:pPr>
            <a:r>
              <a:rPr lang="en-US" sz="1600" dirty="0" smtClean="0">
                <a:latin typeface="Rockwell"/>
                <a:cs typeface="Rockwell"/>
                <a:hlinkClick r:id="rId4"/>
              </a:rPr>
              <a:t>Friendster Suicide Live in Person, Cory Arcangel, 2005</a:t>
            </a:r>
            <a:endParaRPr lang="en-US" dirty="0" smtClean="0">
              <a:latin typeface="Rockwell"/>
              <a:cs typeface="Rockwell"/>
              <a:hlinkClick r:id="rId5"/>
            </a:endParaRPr>
          </a:p>
        </p:txBody>
      </p:sp>
      <p:pic>
        <p:nvPicPr>
          <p:cNvPr id="162822" name="Picture 1030"/>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447800" y="1066800"/>
            <a:ext cx="6629400" cy="3022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p:spPr>
      </p:pic>
    </p:spTree>
    <p:extLst>
      <p:ext uri="{BB962C8B-B14F-4D97-AF65-F5344CB8AC3E}">
        <p14:creationId xmlns:p14="http://schemas.microsoft.com/office/powerpoint/2010/main" val="49727302"/>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3366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82266"/>
            <a:ext cx="8229600" cy="1143000"/>
          </a:xfrm>
        </p:spPr>
        <p:txBody>
          <a:bodyPr/>
          <a:lstStyle/>
          <a:p>
            <a:r>
              <a:rPr lang="en-US" dirty="0" smtClean="0">
                <a:solidFill>
                  <a:schemeClr val="bg1"/>
                </a:solidFill>
              </a:rPr>
              <a:t>Privacy</a:t>
            </a:r>
            <a:endParaRPr lang="en-US" dirty="0"/>
          </a:p>
        </p:txBody>
      </p:sp>
    </p:spTree>
    <p:extLst>
      <p:ext uri="{BB962C8B-B14F-4D97-AF65-F5344CB8AC3E}">
        <p14:creationId xmlns:p14="http://schemas.microsoft.com/office/powerpoint/2010/main" val="364850055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9" name="Picture 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64517" name="Rectangle 5"/>
          <p:cNvSpPr>
            <a:spLocks noGrp="1" noChangeArrowheads="1"/>
          </p:cNvSpPr>
          <p:nvPr>
            <p:ph type="ctrTitle"/>
          </p:nvPr>
        </p:nvSpPr>
        <p:spPr>
          <a:xfrm>
            <a:off x="-152400" y="5638800"/>
            <a:ext cx="9448800" cy="1371600"/>
          </a:xfrm>
        </p:spPr>
        <p:txBody>
          <a:bodyPr/>
          <a:lstStyle/>
          <a:p>
            <a:pPr eaLnBrk="1" hangingPunct="1">
              <a:defRPr/>
            </a:pPr>
            <a:r>
              <a:rPr lang="en-US" sz="1600" dirty="0" smtClean="0">
                <a:solidFill>
                  <a:schemeClr val="bg1"/>
                </a:solidFill>
                <a:latin typeface="Rockwell"/>
                <a:cs typeface="Rockwell"/>
                <a:hlinkClick r:id="rId4"/>
              </a:rPr>
              <a:t>Life Sharing</a:t>
            </a:r>
            <a:r>
              <a:rPr lang="en-US" sz="1600" dirty="0" smtClean="0">
                <a:solidFill>
                  <a:schemeClr val="bg1"/>
                </a:solidFill>
                <a:latin typeface="Rockwell"/>
                <a:cs typeface="Rockwell"/>
              </a:rPr>
              <a:t>, 2000-2003, Walker Art Center, by 0100101110101101.ORG (Eva and Franco Mattes)</a:t>
            </a:r>
            <a:r>
              <a:rPr lang="en-US" dirty="0" smtClean="0">
                <a:solidFill>
                  <a:schemeClr val="bg1"/>
                </a:solidFill>
                <a:latin typeface="Rockwell"/>
                <a:cs typeface="Rockwell"/>
              </a:rPr>
              <a:t> </a:t>
            </a:r>
          </a:p>
        </p:txBody>
      </p:sp>
    </p:spTree>
    <p:extLst>
      <p:ext uri="{BB962C8B-B14F-4D97-AF65-F5344CB8AC3E}">
        <p14:creationId xmlns:p14="http://schemas.microsoft.com/office/powerpoint/2010/main" val="3217991333"/>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4"/>
          </p:cNvPr>
          <p:cNvPicPr>
            <a:picLocks noChangeAspect="1"/>
          </p:cNvPicPr>
          <p:nvPr/>
        </p:nvPicPr>
        <p:blipFill>
          <a:blip r:embed="rId5"/>
          <a:stretch>
            <a:fillRect/>
          </a:stretch>
        </p:blipFill>
        <p:spPr>
          <a:xfrm>
            <a:off x="0" y="177800"/>
            <a:ext cx="9144000" cy="6495512"/>
          </a:xfrm>
          <a:prstGeom prst="rect">
            <a:avLst/>
          </a:prstGeom>
        </p:spPr>
      </p:pic>
      <p:sp>
        <p:nvSpPr>
          <p:cNvPr id="27656" name="Rectangle 8"/>
          <p:cNvSpPr>
            <a:spLocks noChangeArrowheads="1"/>
          </p:cNvSpPr>
          <p:nvPr/>
        </p:nvSpPr>
        <p:spPr bwMode="auto">
          <a:xfrm>
            <a:off x="2576703" y="6248400"/>
            <a:ext cx="4215899"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wrap="none" anchor="ctr">
            <a:spAutoFit/>
          </a:bodyPr>
          <a:lstStyle/>
          <a:p>
            <a:pPr algn="ctr" defTabSz="914400" fontAlgn="base">
              <a:spcBef>
                <a:spcPct val="0"/>
              </a:spcBef>
              <a:spcAft>
                <a:spcPct val="0"/>
              </a:spcAft>
              <a:defRPr/>
            </a:pPr>
            <a:r>
              <a:rPr lang="en-US" dirty="0" smtClean="0">
                <a:solidFill>
                  <a:srgbClr val="FFFFFF"/>
                </a:solidFill>
                <a:latin typeface="Rockwell"/>
                <a:cs typeface="Rockwell"/>
                <a:hlinkClick r:id="rId6"/>
              </a:rPr>
              <a:t>All my life for sale</a:t>
            </a:r>
            <a:r>
              <a:rPr lang="en-US" dirty="0" smtClean="0">
                <a:solidFill>
                  <a:srgbClr val="FFFFFF"/>
                </a:solidFill>
                <a:latin typeface="Rockwell"/>
                <a:cs typeface="Rockwell"/>
              </a:rPr>
              <a:t> (2001) John D Fryer</a:t>
            </a:r>
            <a:endParaRPr lang="en-US" dirty="0">
              <a:solidFill>
                <a:srgbClr val="FFFFFF"/>
              </a:solidFill>
              <a:latin typeface="Rockwell"/>
              <a:cs typeface="Rockwell"/>
            </a:endParaRPr>
          </a:p>
        </p:txBody>
      </p:sp>
    </p:spTree>
    <p:extLst>
      <p:ext uri="{BB962C8B-B14F-4D97-AF65-F5344CB8AC3E}">
        <p14:creationId xmlns:p14="http://schemas.microsoft.com/office/powerpoint/2010/main" val="1316247129"/>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ctrTitle"/>
          </p:nvPr>
        </p:nvSpPr>
        <p:spPr>
          <a:xfrm>
            <a:off x="0" y="6096000"/>
            <a:ext cx="9144000" cy="609600"/>
          </a:xfrm>
        </p:spPr>
        <p:txBody>
          <a:bodyPr/>
          <a:lstStyle/>
          <a:p>
            <a:pPr eaLnBrk="1" hangingPunct="1">
              <a:defRPr/>
            </a:pPr>
            <a:r>
              <a:rPr lang="en-US" sz="1800" dirty="0" smtClean="0">
                <a:solidFill>
                  <a:srgbClr val="0000FF"/>
                </a:solidFill>
                <a:latin typeface="Rockwell"/>
                <a:cs typeface="Rockwell"/>
                <a:hlinkClick r:id="rId4"/>
              </a:rPr>
              <a:t>iSee, Institute for Applied Autonomy (2001)</a:t>
            </a:r>
            <a:endParaRPr lang="en-US" dirty="0" smtClean="0">
              <a:solidFill>
                <a:srgbClr val="0000FF"/>
              </a:solidFill>
              <a:latin typeface="Rockwell"/>
              <a:cs typeface="Rockwell"/>
            </a:endParaRPr>
          </a:p>
        </p:txBody>
      </p:sp>
      <p:pic>
        <p:nvPicPr>
          <p:cNvPr id="91139" name="Picture 7" descr="iSEE_webgraphi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04856" y="677391"/>
            <a:ext cx="6949439" cy="5208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067626850"/>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602428" y="5891605"/>
            <a:ext cx="7931972" cy="487680"/>
          </a:xfrm>
          <a:prstGeom prst="rect">
            <a:avLst/>
          </a:prstGeom>
          <a:no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a:solidFill>
                <a:srgbClr val="000000"/>
              </a:solidFill>
              <a:latin typeface="Rockwell" charset="0"/>
              <a:ea typeface="Rockwell" charset="0"/>
              <a:cs typeface="Rockwell" charset="0"/>
            </a:endParaRPr>
          </a:p>
        </p:txBody>
      </p:sp>
      <p:sp>
        <p:nvSpPr>
          <p:cNvPr id="2" name="Title 1"/>
          <p:cNvSpPr>
            <a:spLocks noGrp="1"/>
          </p:cNvSpPr>
          <p:nvPr>
            <p:ph type="title"/>
          </p:nvPr>
        </p:nvSpPr>
        <p:spPr>
          <a:xfrm>
            <a:off x="0" y="5891605"/>
            <a:ext cx="9144000" cy="762000"/>
          </a:xfrm>
        </p:spPr>
        <p:txBody>
          <a:bodyPr/>
          <a:lstStyle/>
          <a:p>
            <a:pPr>
              <a:defRPr/>
            </a:pPr>
            <a:r>
              <a:rPr lang="en-US" sz="1800" dirty="0">
                <a:solidFill>
                  <a:schemeClr val="tx1"/>
                </a:solidFill>
                <a:latin typeface="Rockwell" charset="0"/>
                <a:ea typeface="Rockwell" charset="0"/>
                <a:cs typeface="Rockwell" charset="0"/>
                <a:hlinkClick r:id="rId2"/>
              </a:rPr>
              <a:t>People Staring At </a:t>
            </a:r>
            <a:r>
              <a:rPr lang="en-US" sz="1800" dirty="0" smtClean="0">
                <a:solidFill>
                  <a:schemeClr val="tx1"/>
                </a:solidFill>
                <a:latin typeface="Rockwell" charset="0"/>
                <a:ea typeface="Rockwell" charset="0"/>
                <a:cs typeface="Rockwell" charset="0"/>
                <a:hlinkClick r:id="rId2"/>
              </a:rPr>
              <a:t>Computers</a:t>
            </a:r>
            <a:r>
              <a:rPr lang="en-US" sz="1800" dirty="0">
                <a:solidFill>
                  <a:schemeClr val="tx1"/>
                </a:solidFill>
                <a:latin typeface="Rockwell" charset="0"/>
                <a:ea typeface="Rockwell" charset="0"/>
                <a:cs typeface="Rockwell" charset="0"/>
              </a:rPr>
              <a:t> (2011),  Kyle </a:t>
            </a:r>
            <a:r>
              <a:rPr lang="en-US" sz="1800" dirty="0" smtClean="0">
                <a:solidFill>
                  <a:schemeClr val="tx1"/>
                </a:solidFill>
                <a:latin typeface="Rockwell" charset="0"/>
                <a:ea typeface="Rockwell" charset="0"/>
                <a:cs typeface="Rockwell" charset="0"/>
              </a:rPr>
              <a:t>McDonald </a:t>
            </a:r>
            <a:r>
              <a:rPr lang="en-US" sz="1800" dirty="0" smtClean="0">
                <a:solidFill>
                  <a:schemeClr val="tx1"/>
                </a:solidFill>
                <a:latin typeface="Rockwell" charset="0"/>
                <a:ea typeface="Rockwell" charset="0"/>
                <a:cs typeface="Rockwell" charset="0"/>
                <a:hlinkClick r:id="rId3"/>
              </a:rPr>
              <a:t>Article </a:t>
            </a:r>
            <a:r>
              <a:rPr lang="en-US" sz="1800" dirty="0">
                <a:solidFill>
                  <a:schemeClr val="tx1"/>
                </a:solidFill>
                <a:latin typeface="Rockwell" charset="0"/>
                <a:ea typeface="Rockwell" charset="0"/>
                <a:cs typeface="Rockwell" charset="0"/>
                <a:hlinkClick r:id="rId3"/>
              </a:rPr>
              <a:t>in </a:t>
            </a:r>
            <a:r>
              <a:rPr lang="en-US" sz="1800" dirty="0" smtClean="0">
                <a:solidFill>
                  <a:schemeClr val="tx1"/>
                </a:solidFill>
                <a:latin typeface="Rockwell" charset="0"/>
                <a:ea typeface="Rockwell" charset="0"/>
                <a:cs typeface="Rockwell" charset="0"/>
                <a:hlinkClick r:id="rId3"/>
              </a:rPr>
              <a:t>Wired</a:t>
            </a:r>
            <a:r>
              <a:rPr lang="en-US" sz="1800" dirty="0">
                <a:solidFill>
                  <a:schemeClr val="tx1"/>
                </a:solidFill>
                <a:latin typeface="Rockwell" charset="0"/>
                <a:ea typeface="Rockwell" charset="0"/>
                <a:cs typeface="Rockwell" charset="0"/>
              </a:rPr>
              <a:t/>
            </a:r>
            <a:br>
              <a:rPr lang="en-US" sz="1800" dirty="0">
                <a:solidFill>
                  <a:schemeClr val="tx1"/>
                </a:solidFill>
                <a:latin typeface="Rockwell" charset="0"/>
                <a:ea typeface="Rockwell" charset="0"/>
                <a:cs typeface="Rockwell" charset="0"/>
              </a:rPr>
            </a:br>
            <a:endParaRPr lang="en-US" sz="1800" dirty="0">
              <a:solidFill>
                <a:schemeClr val="tx1"/>
              </a:solidFill>
              <a:latin typeface="Rockwell" charset="0"/>
              <a:ea typeface="Rockwell" charset="0"/>
              <a:cs typeface="Rockwell" charset="0"/>
            </a:endParaRPr>
          </a:p>
        </p:txBody>
      </p:sp>
      <p:pic>
        <p:nvPicPr>
          <p:cNvPr id="4" name="Content Placeholder 3"/>
          <p:cNvPicPr>
            <a:picLocks noGrp="1" noChangeAspect="1"/>
          </p:cNvPicPr>
          <p:nvPr>
            <p:ph idx="1"/>
          </p:nvPr>
        </p:nvPicPr>
        <p:blipFill>
          <a:blip r:embed="rId4">
            <a:extLst>
              <a:ext uri="{28A0092B-C50C-407E-A947-70E740481C1C}">
                <a14:useLocalDpi xmlns:a14="http://schemas.microsoft.com/office/drawing/2010/main"/>
              </a:ext>
            </a:extLst>
          </a:blip>
          <a:srcRect/>
          <a:stretch>
            <a:fillRect/>
          </a:stretch>
        </p:blipFill>
        <p:spPr>
          <a:xfrm>
            <a:off x="762000" y="727646"/>
            <a:ext cx="7772400" cy="4114800"/>
          </a:xfrm>
        </p:spPr>
      </p:pic>
    </p:spTree>
    <p:extLst>
      <p:ext uri="{BB962C8B-B14F-4D97-AF65-F5344CB8AC3E}">
        <p14:creationId xmlns:p14="http://schemas.microsoft.com/office/powerpoint/2010/main" val="42403142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5791200"/>
            <a:ext cx="7772400" cy="762000"/>
          </a:xfrm>
        </p:spPr>
        <p:txBody>
          <a:bodyPr/>
          <a:lstStyle/>
          <a:p>
            <a:pPr>
              <a:defRPr/>
            </a:pPr>
            <a:endParaRPr lang="en-US" sz="1400" dirty="0">
              <a:latin typeface="Times"/>
              <a:cs typeface="Times"/>
            </a:endParaRPr>
          </a:p>
        </p:txBody>
      </p:sp>
      <p:sp>
        <p:nvSpPr>
          <p:cNvPr id="3" name="Content Placeholder 2"/>
          <p:cNvSpPr>
            <a:spLocks noGrp="1"/>
          </p:cNvSpPr>
          <p:nvPr>
            <p:ph idx="1"/>
          </p:nvPr>
        </p:nvSpPr>
        <p:spPr/>
        <p:txBody>
          <a:bodyPr/>
          <a:lstStyle/>
          <a:p>
            <a:endParaRPr lang="en-US"/>
          </a:p>
        </p:txBody>
      </p:sp>
      <p:pic>
        <p:nvPicPr>
          <p:cNvPr id="5" name="Picture 4"/>
          <p:cNvPicPr>
            <a:picLocks noChangeAspect="1"/>
          </p:cNvPicPr>
          <p:nvPr/>
        </p:nvPicPr>
        <p:blipFill>
          <a:blip r:embed="rId2"/>
          <a:stretch>
            <a:fillRect/>
          </a:stretch>
        </p:blipFill>
        <p:spPr>
          <a:xfrm>
            <a:off x="279400" y="0"/>
            <a:ext cx="8572500" cy="6858000"/>
          </a:xfrm>
          <a:prstGeom prst="rect">
            <a:avLst/>
          </a:prstGeom>
        </p:spPr>
      </p:pic>
      <p:sp>
        <p:nvSpPr>
          <p:cNvPr id="6" name="TextBox 5"/>
          <p:cNvSpPr txBox="1"/>
          <p:nvPr/>
        </p:nvSpPr>
        <p:spPr>
          <a:xfrm>
            <a:off x="279400" y="6396335"/>
            <a:ext cx="8572500" cy="461665"/>
          </a:xfrm>
          <a:prstGeom prst="rect">
            <a:avLst/>
          </a:prstGeom>
          <a:noFill/>
        </p:spPr>
        <p:txBody>
          <a:bodyPr wrap="square" rtlCol="0">
            <a:spAutoFit/>
          </a:bodyPr>
          <a:lstStyle/>
          <a:p>
            <a:pPr algn="ctr"/>
            <a:r>
              <a:rPr lang="en-US" sz="2400" dirty="0" smtClean="0">
                <a:solidFill>
                  <a:schemeClr val="bg1">
                    <a:lumMod val="95000"/>
                    <a:lumOff val="5000"/>
                  </a:schemeClr>
                </a:solidFill>
                <a:latin typeface="Rockwell"/>
                <a:cs typeface="Rockwell"/>
                <a:hlinkClick r:id="rId3"/>
              </a:rPr>
              <a:t>Follower </a:t>
            </a:r>
            <a:r>
              <a:rPr lang="en-US" sz="2400" dirty="0" smtClean="0">
                <a:solidFill>
                  <a:schemeClr val="bg1">
                    <a:lumMod val="95000"/>
                    <a:lumOff val="5000"/>
                  </a:schemeClr>
                </a:solidFill>
                <a:latin typeface="Rockwell"/>
                <a:cs typeface="Rockwell"/>
              </a:rPr>
              <a:t>(2016), Lauren </a:t>
            </a:r>
            <a:r>
              <a:rPr lang="en-US" sz="2400" dirty="0">
                <a:solidFill>
                  <a:schemeClr val="bg1">
                    <a:lumMod val="95000"/>
                    <a:lumOff val="5000"/>
                  </a:schemeClr>
                </a:solidFill>
                <a:latin typeface="Rockwell"/>
                <a:cs typeface="Rockwell"/>
              </a:rPr>
              <a:t>McCarthy</a:t>
            </a:r>
          </a:p>
        </p:txBody>
      </p:sp>
    </p:spTree>
    <p:extLst>
      <p:ext uri="{BB962C8B-B14F-4D97-AF65-F5344CB8AC3E}">
        <p14:creationId xmlns:p14="http://schemas.microsoft.com/office/powerpoint/2010/main" val="73824778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0" y="179786"/>
            <a:ext cx="9144000" cy="6096000"/>
          </a:xfrm>
          <a:prstGeom prst="rect">
            <a:avLst/>
          </a:prstGeom>
        </p:spPr>
      </p:pic>
      <p:sp>
        <p:nvSpPr>
          <p:cNvPr id="4" name="TextBox 3"/>
          <p:cNvSpPr txBox="1"/>
          <p:nvPr/>
        </p:nvSpPr>
        <p:spPr>
          <a:xfrm>
            <a:off x="7492347" y="6275786"/>
            <a:ext cx="752129" cy="338554"/>
          </a:xfrm>
          <a:prstGeom prst="rect">
            <a:avLst/>
          </a:prstGeom>
          <a:noFill/>
        </p:spPr>
        <p:txBody>
          <a:bodyPr wrap="none" rtlCol="0">
            <a:spAutoFit/>
          </a:bodyPr>
          <a:lstStyle/>
          <a:p>
            <a:r>
              <a:rPr lang="en-US" sz="1600" dirty="0" smtClean="0">
                <a:solidFill>
                  <a:schemeClr val="bg1"/>
                </a:solidFill>
                <a:latin typeface="Rockwell" charset="0"/>
                <a:ea typeface="Rockwell" charset="0"/>
                <a:cs typeface="Rockwell" charset="0"/>
                <a:hlinkClick r:id="rId4"/>
              </a:rPr>
              <a:t>Video</a:t>
            </a:r>
            <a:endParaRPr lang="en-US" sz="1600" dirty="0">
              <a:solidFill>
                <a:schemeClr val="bg1"/>
              </a:solidFill>
              <a:latin typeface="Rockwell" charset="0"/>
              <a:ea typeface="Rockwell" charset="0"/>
              <a:cs typeface="Rockwell" charset="0"/>
            </a:endParaRPr>
          </a:p>
        </p:txBody>
      </p:sp>
      <p:sp>
        <p:nvSpPr>
          <p:cNvPr id="5" name="TextBox 4"/>
          <p:cNvSpPr txBox="1"/>
          <p:nvPr/>
        </p:nvSpPr>
        <p:spPr>
          <a:xfrm>
            <a:off x="0" y="6519446"/>
            <a:ext cx="9144000" cy="338554"/>
          </a:xfrm>
          <a:prstGeom prst="rect">
            <a:avLst/>
          </a:prstGeom>
          <a:noFill/>
        </p:spPr>
        <p:txBody>
          <a:bodyPr wrap="square" rtlCol="0">
            <a:spAutoFit/>
          </a:bodyPr>
          <a:lstStyle/>
          <a:p>
            <a:pPr algn="ctr"/>
            <a:r>
              <a:rPr lang="en-US" sz="1600" dirty="0" smtClean="0">
                <a:solidFill>
                  <a:schemeClr val="bg1"/>
                </a:solidFill>
                <a:latin typeface="Rockwell" charset="0"/>
                <a:ea typeface="Rockwell" charset="0"/>
                <a:cs typeface="Rockwell" charset="0"/>
              </a:rPr>
              <a:t>Hansel </a:t>
            </a:r>
            <a:r>
              <a:rPr lang="en-US" sz="1600" dirty="0">
                <a:solidFill>
                  <a:schemeClr val="bg1"/>
                </a:solidFill>
                <a:latin typeface="Rockwell" charset="0"/>
                <a:ea typeface="Rockwell" charset="0"/>
                <a:cs typeface="Rockwell" charset="0"/>
              </a:rPr>
              <a:t>&amp; </a:t>
            </a:r>
            <a:r>
              <a:rPr lang="en-US" sz="1600" dirty="0" smtClean="0">
                <a:solidFill>
                  <a:schemeClr val="bg1"/>
                </a:solidFill>
                <a:latin typeface="Rockwell" charset="0"/>
                <a:ea typeface="Rockwell" charset="0"/>
                <a:cs typeface="Rockwell" charset="0"/>
              </a:rPr>
              <a:t>Gretel, </a:t>
            </a:r>
            <a:r>
              <a:rPr lang="en-US" sz="1600" dirty="0">
                <a:solidFill>
                  <a:schemeClr val="bg1"/>
                </a:solidFill>
                <a:latin typeface="Rockwell" charset="0"/>
                <a:ea typeface="Rockwell" charset="0"/>
                <a:cs typeface="Rockwell" charset="0"/>
              </a:rPr>
              <a:t>Ai </a:t>
            </a:r>
            <a:r>
              <a:rPr lang="en-US" sz="1600" dirty="0" err="1">
                <a:solidFill>
                  <a:schemeClr val="bg1"/>
                </a:solidFill>
                <a:latin typeface="Rockwell" charset="0"/>
                <a:ea typeface="Rockwell" charset="0"/>
                <a:cs typeface="Rockwell" charset="0"/>
              </a:rPr>
              <a:t>Weiwei</a:t>
            </a:r>
            <a:r>
              <a:rPr lang="en-US" sz="1600" dirty="0">
                <a:solidFill>
                  <a:schemeClr val="bg1"/>
                </a:solidFill>
                <a:latin typeface="Rockwell" charset="0"/>
                <a:ea typeface="Rockwell" charset="0"/>
                <a:cs typeface="Rockwell" charset="0"/>
              </a:rPr>
              <a:t> and Herzog &amp; de </a:t>
            </a:r>
            <a:r>
              <a:rPr lang="en-US" sz="1600" dirty="0" err="1" smtClean="0">
                <a:solidFill>
                  <a:schemeClr val="bg1"/>
                </a:solidFill>
                <a:latin typeface="Rockwell" charset="0"/>
                <a:ea typeface="Rockwell" charset="0"/>
                <a:cs typeface="Rockwell" charset="0"/>
              </a:rPr>
              <a:t>Meuron</a:t>
            </a:r>
            <a:r>
              <a:rPr lang="en-US" sz="1600" dirty="0" smtClean="0">
                <a:solidFill>
                  <a:schemeClr val="bg1"/>
                </a:solidFill>
                <a:latin typeface="Rockwell" charset="0"/>
                <a:ea typeface="Rockwell" charset="0"/>
                <a:cs typeface="Rockwell" charset="0"/>
              </a:rPr>
              <a:t>, 2017</a:t>
            </a:r>
            <a:endParaRPr lang="en-US" sz="1600" dirty="0">
              <a:solidFill>
                <a:schemeClr val="bg1"/>
              </a:solidFill>
              <a:latin typeface="Rockwell" charset="0"/>
              <a:ea typeface="Rockwell" charset="0"/>
              <a:cs typeface="Rockwell" charset="0"/>
            </a:endParaRPr>
          </a:p>
        </p:txBody>
      </p:sp>
      <p:sp>
        <p:nvSpPr>
          <p:cNvPr id="6" name="TextBox 5"/>
          <p:cNvSpPr txBox="1"/>
          <p:nvPr/>
        </p:nvSpPr>
        <p:spPr>
          <a:xfrm>
            <a:off x="8141982" y="6275786"/>
            <a:ext cx="914033" cy="338554"/>
          </a:xfrm>
          <a:prstGeom prst="rect">
            <a:avLst/>
          </a:prstGeom>
          <a:noFill/>
        </p:spPr>
        <p:txBody>
          <a:bodyPr wrap="none" rtlCol="0">
            <a:spAutoFit/>
          </a:bodyPr>
          <a:lstStyle/>
          <a:p>
            <a:r>
              <a:rPr lang="en-US" sz="1600" dirty="0" smtClean="0">
                <a:solidFill>
                  <a:schemeClr val="bg1"/>
                </a:solidFill>
                <a:latin typeface="Rockwell" charset="0"/>
                <a:ea typeface="Rockwell" charset="0"/>
                <a:cs typeface="Rockwell" charset="0"/>
                <a:hlinkClick r:id="rId5"/>
              </a:rPr>
              <a:t>Video 2</a:t>
            </a:r>
            <a:endParaRPr lang="en-US" sz="1600" dirty="0">
              <a:solidFill>
                <a:schemeClr val="bg1"/>
              </a:solidFill>
              <a:latin typeface="Rockwell" charset="0"/>
              <a:ea typeface="Rockwell" charset="0"/>
              <a:cs typeface="Rockwell" charset="0"/>
            </a:endParaRPr>
          </a:p>
        </p:txBody>
      </p:sp>
    </p:spTree>
    <p:extLst>
      <p:ext uri="{BB962C8B-B14F-4D97-AF65-F5344CB8AC3E}">
        <p14:creationId xmlns:p14="http://schemas.microsoft.com/office/powerpoint/2010/main" val="128428996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ctrTitle"/>
          </p:nvPr>
        </p:nvSpPr>
        <p:spPr>
          <a:xfrm>
            <a:off x="685800" y="6248400"/>
            <a:ext cx="7772400" cy="609600"/>
          </a:xfrm>
        </p:spPr>
        <p:txBody>
          <a:bodyPr/>
          <a:lstStyle/>
          <a:p>
            <a:pPr eaLnBrk="1" hangingPunct="1">
              <a:defRPr/>
            </a:pPr>
            <a:r>
              <a:rPr lang="en-US" sz="1800" dirty="0" smtClean="0">
                <a:solidFill>
                  <a:schemeClr val="tx1"/>
                </a:solidFill>
                <a:latin typeface="Rockwell"/>
                <a:cs typeface="Rockwell"/>
                <a:hlinkClick r:id="rId3"/>
              </a:rPr>
              <a:t>White Spots</a:t>
            </a:r>
            <a:r>
              <a:rPr lang="en-US" sz="1800" dirty="0" smtClean="0">
                <a:solidFill>
                  <a:schemeClr val="tx1"/>
                </a:solidFill>
                <a:latin typeface="Rockwell"/>
                <a:cs typeface="Rockwell"/>
              </a:rPr>
              <a:t>, Richard </a:t>
            </a:r>
            <a:r>
              <a:rPr lang="en-US" sz="1800" dirty="0" err="1" smtClean="0">
                <a:solidFill>
                  <a:schemeClr val="tx1"/>
                </a:solidFill>
                <a:latin typeface="Rockwell"/>
                <a:cs typeface="Rockwell"/>
              </a:rPr>
              <a:t>Vijgen</a:t>
            </a:r>
            <a:r>
              <a:rPr lang="en-US" sz="1800" dirty="0" smtClean="0">
                <a:solidFill>
                  <a:schemeClr val="tx1"/>
                </a:solidFill>
                <a:latin typeface="Rockwell"/>
                <a:cs typeface="Rockwell"/>
              </a:rPr>
              <a:t>, 2016</a:t>
            </a:r>
          </a:p>
        </p:txBody>
      </p:sp>
      <p:pic>
        <p:nvPicPr>
          <p:cNvPr id="3" name="Picture 2"/>
          <p:cNvPicPr>
            <a:picLocks noChangeAspect="1"/>
          </p:cNvPicPr>
          <p:nvPr/>
        </p:nvPicPr>
        <p:blipFill>
          <a:blip r:embed="rId4"/>
          <a:stretch>
            <a:fillRect/>
          </a:stretch>
        </p:blipFill>
        <p:spPr>
          <a:xfrm>
            <a:off x="2403588" y="-206936"/>
            <a:ext cx="4035312" cy="6555549"/>
          </a:xfrm>
          <a:prstGeom prst="rect">
            <a:avLst/>
          </a:prstGeom>
        </p:spPr>
      </p:pic>
    </p:spTree>
    <p:extLst>
      <p:ext uri="{BB962C8B-B14F-4D97-AF65-F5344CB8AC3E}">
        <p14:creationId xmlns:p14="http://schemas.microsoft.com/office/powerpoint/2010/main" val="15924829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860612" y="399218"/>
            <a:ext cx="7508837" cy="6007071"/>
          </a:xfrm>
        </p:spPr>
      </p:pic>
      <p:sp>
        <p:nvSpPr>
          <p:cNvPr id="5" name="TextBox 4"/>
          <p:cNvSpPr txBox="1"/>
          <p:nvPr/>
        </p:nvSpPr>
        <p:spPr>
          <a:xfrm>
            <a:off x="0" y="6488668"/>
            <a:ext cx="9144000" cy="646331"/>
          </a:xfrm>
          <a:prstGeom prst="rect">
            <a:avLst/>
          </a:prstGeom>
          <a:noFill/>
        </p:spPr>
        <p:txBody>
          <a:bodyPr wrap="square" rtlCol="0">
            <a:spAutoFit/>
          </a:bodyPr>
          <a:lstStyle/>
          <a:p>
            <a:pPr algn="ctr"/>
            <a:r>
              <a:rPr lang="en-US" u="sng" dirty="0">
                <a:solidFill>
                  <a:schemeClr val="bg1"/>
                </a:solidFill>
                <a:latin typeface="Rockwell" charset="0"/>
                <a:ea typeface="Rockwell" charset="0"/>
                <a:cs typeface="Rockwell" charset="0"/>
                <a:hlinkClick r:id="rId3"/>
              </a:rPr>
              <a:t>Removed (2014), Eric Pickersgill</a:t>
            </a:r>
            <a:endParaRPr lang="en-US" u="sng" dirty="0">
              <a:solidFill>
                <a:schemeClr val="bg1"/>
              </a:solidFill>
              <a:latin typeface="Rockwell" charset="0"/>
              <a:ea typeface="Rockwell" charset="0"/>
              <a:cs typeface="Rockwell" charset="0"/>
            </a:endParaRPr>
          </a:p>
          <a:p>
            <a:endParaRPr lang="en-US" u="sng" dirty="0">
              <a:solidFill>
                <a:schemeClr val="bg1"/>
              </a:solidFill>
              <a:latin typeface="Rockwell" charset="0"/>
              <a:ea typeface="Rockwell" charset="0"/>
              <a:cs typeface="Rockwell" charset="0"/>
            </a:endParaRPr>
          </a:p>
        </p:txBody>
      </p:sp>
    </p:spTree>
    <p:extLst>
      <p:ext uri="{BB962C8B-B14F-4D97-AF65-F5344CB8AC3E}">
        <p14:creationId xmlns:p14="http://schemas.microsoft.com/office/powerpoint/2010/main" val="84157433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860612" y="399218"/>
            <a:ext cx="7508837" cy="6007071"/>
          </a:xfrm>
        </p:spPr>
      </p:pic>
      <p:sp>
        <p:nvSpPr>
          <p:cNvPr id="5" name="TextBox 4"/>
          <p:cNvSpPr txBox="1"/>
          <p:nvPr/>
        </p:nvSpPr>
        <p:spPr>
          <a:xfrm>
            <a:off x="0" y="6488668"/>
            <a:ext cx="9144000" cy="646331"/>
          </a:xfrm>
          <a:prstGeom prst="rect">
            <a:avLst/>
          </a:prstGeom>
          <a:noFill/>
        </p:spPr>
        <p:txBody>
          <a:bodyPr wrap="square" rtlCol="0">
            <a:spAutoFit/>
          </a:bodyPr>
          <a:lstStyle/>
          <a:p>
            <a:pPr algn="ctr"/>
            <a:r>
              <a:rPr lang="en-US" u="sng" dirty="0">
                <a:solidFill>
                  <a:schemeClr val="bg1"/>
                </a:solidFill>
                <a:latin typeface="Rockwell" charset="0"/>
                <a:ea typeface="Rockwell" charset="0"/>
                <a:cs typeface="Rockwell" charset="0"/>
                <a:hlinkClick r:id="rId3"/>
              </a:rPr>
              <a:t>Removed (2014), Eric Pickersgill</a:t>
            </a:r>
            <a:endParaRPr lang="en-US" u="sng" dirty="0">
              <a:solidFill>
                <a:schemeClr val="bg1"/>
              </a:solidFill>
              <a:latin typeface="Rockwell" charset="0"/>
              <a:ea typeface="Rockwell" charset="0"/>
              <a:cs typeface="Rockwell" charset="0"/>
            </a:endParaRPr>
          </a:p>
          <a:p>
            <a:endParaRPr lang="en-US" u="sng" dirty="0">
              <a:solidFill>
                <a:schemeClr val="bg1"/>
              </a:solidFill>
              <a:latin typeface="Rockwell" charset="0"/>
              <a:ea typeface="Rockwell" charset="0"/>
              <a:cs typeface="Rockwell" charset="0"/>
            </a:endParaRPr>
          </a:p>
        </p:txBody>
      </p:sp>
      <p:pic>
        <p:nvPicPr>
          <p:cNvPr id="2" name="Picture 1"/>
          <p:cNvPicPr>
            <a:picLocks noChangeAspect="1"/>
          </p:cNvPicPr>
          <p:nvPr/>
        </p:nvPicPr>
        <p:blipFill>
          <a:blip r:embed="rId4"/>
          <a:stretch>
            <a:fillRect/>
          </a:stretch>
        </p:blipFill>
        <p:spPr>
          <a:xfrm>
            <a:off x="860611" y="399218"/>
            <a:ext cx="7508838" cy="6007071"/>
          </a:xfrm>
          <a:prstGeom prst="rect">
            <a:avLst/>
          </a:prstGeom>
        </p:spPr>
      </p:pic>
    </p:spTree>
    <p:extLst>
      <p:ext uri="{BB962C8B-B14F-4D97-AF65-F5344CB8AC3E}">
        <p14:creationId xmlns:p14="http://schemas.microsoft.com/office/powerpoint/2010/main" val="185397398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6215289"/>
            <a:ext cx="9144000" cy="631825"/>
          </a:xfrm>
        </p:spPr>
        <p:txBody>
          <a:bodyPr/>
          <a:lstStyle/>
          <a:p>
            <a:pPr>
              <a:defRPr/>
            </a:pPr>
            <a:r>
              <a:rPr lang="en-US" sz="1800" dirty="0">
                <a:latin typeface="Rockwell"/>
                <a:cs typeface="Rockwell"/>
                <a:hlinkClick r:id="rId4"/>
              </a:rPr>
              <a:t>Emily's Video </a:t>
            </a:r>
            <a:r>
              <a:rPr lang="en-US" sz="1800" dirty="0" smtClean="0">
                <a:latin typeface="Rockwell"/>
                <a:cs typeface="Rockwell"/>
              </a:rPr>
              <a:t> Eva and Franco Mattes (</a:t>
            </a:r>
            <a:r>
              <a:rPr lang="en-US" sz="1800" dirty="0">
                <a:latin typeface="Rockwell"/>
                <a:cs typeface="Rockwell"/>
              </a:rPr>
              <a:t>2012)</a:t>
            </a:r>
          </a:p>
        </p:txBody>
      </p:sp>
      <p:pic>
        <p:nvPicPr>
          <p:cNvPr id="77826" name="Picture 2"/>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914400" y="374998"/>
            <a:ext cx="7360540" cy="58402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5604640"/>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3366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031944"/>
            <a:ext cx="8229600" cy="1143000"/>
          </a:xfrm>
        </p:spPr>
        <p:txBody>
          <a:bodyPr/>
          <a:lstStyle/>
          <a:p>
            <a:r>
              <a:rPr lang="en-US" dirty="0" smtClean="0">
                <a:solidFill>
                  <a:schemeClr val="bg1"/>
                </a:solidFill>
              </a:rPr>
              <a:t>Identity</a:t>
            </a:r>
            <a:r>
              <a:rPr lang="en-US" dirty="0">
                <a:solidFill>
                  <a:schemeClr val="bg1"/>
                </a:solidFill>
              </a:rPr>
              <a:t/>
            </a:r>
            <a:br>
              <a:rPr lang="en-US" dirty="0">
                <a:solidFill>
                  <a:schemeClr val="bg1"/>
                </a:solidFill>
              </a:rPr>
            </a:br>
            <a:endParaRPr lang="en-US" dirty="0"/>
          </a:p>
        </p:txBody>
      </p:sp>
    </p:spTree>
    <p:extLst>
      <p:ext uri="{BB962C8B-B14F-4D97-AF65-F5344CB8AC3E}">
        <p14:creationId xmlns:p14="http://schemas.microsoft.com/office/powerpoint/2010/main" val="181123635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376751" y="-249680"/>
            <a:ext cx="9885751" cy="7730657"/>
          </a:xfrm>
          <a:prstGeom prst="rect">
            <a:avLst/>
          </a:prstGeom>
        </p:spPr>
      </p:pic>
      <p:sp>
        <p:nvSpPr>
          <p:cNvPr id="6" name="TextBox 5"/>
          <p:cNvSpPr txBox="1"/>
          <p:nvPr/>
        </p:nvSpPr>
        <p:spPr>
          <a:xfrm>
            <a:off x="279400" y="6205610"/>
            <a:ext cx="8572500" cy="400110"/>
          </a:xfrm>
          <a:prstGeom prst="rect">
            <a:avLst/>
          </a:prstGeom>
          <a:noFill/>
        </p:spPr>
        <p:txBody>
          <a:bodyPr wrap="square" rtlCol="0">
            <a:spAutoFit/>
          </a:bodyPr>
          <a:lstStyle/>
          <a:p>
            <a:pPr algn="ctr"/>
            <a:r>
              <a:rPr lang="en-US" sz="2000" dirty="0">
                <a:solidFill>
                  <a:schemeClr val="bg1"/>
                </a:solidFill>
                <a:latin typeface="Rockwell"/>
                <a:cs typeface="Rockwell"/>
                <a:hlinkClick r:id="rId3"/>
              </a:rPr>
              <a:t>Facebook Mood </a:t>
            </a:r>
            <a:r>
              <a:rPr lang="en-US" sz="2000" dirty="0" smtClean="0">
                <a:solidFill>
                  <a:schemeClr val="bg1"/>
                </a:solidFill>
                <a:latin typeface="Rockwell"/>
                <a:cs typeface="Rockwell"/>
                <a:hlinkClick r:id="rId3"/>
              </a:rPr>
              <a:t>Manipulator </a:t>
            </a:r>
            <a:r>
              <a:rPr lang="en-US" sz="2000" dirty="0" smtClean="0">
                <a:solidFill>
                  <a:srgbClr val="000000"/>
                </a:solidFill>
                <a:latin typeface="Rockwell"/>
                <a:cs typeface="Rockwell"/>
              </a:rPr>
              <a:t>(2014), Lauren </a:t>
            </a:r>
            <a:r>
              <a:rPr lang="en-US" sz="2000" dirty="0">
                <a:solidFill>
                  <a:srgbClr val="000000"/>
                </a:solidFill>
                <a:latin typeface="Rockwell"/>
                <a:cs typeface="Rockwell"/>
              </a:rPr>
              <a:t>McCarthy</a:t>
            </a:r>
          </a:p>
        </p:txBody>
      </p:sp>
    </p:spTree>
    <p:extLst>
      <p:ext uri="{BB962C8B-B14F-4D97-AF65-F5344CB8AC3E}">
        <p14:creationId xmlns:p14="http://schemas.microsoft.com/office/powerpoint/2010/main" val="274562815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0" y="6019800"/>
            <a:ext cx="7772400" cy="631825"/>
          </a:xfrm>
        </p:spPr>
        <p:txBody>
          <a:bodyPr/>
          <a:lstStyle/>
          <a:p>
            <a:pPr>
              <a:defRPr/>
            </a:pPr>
            <a:r>
              <a:rPr lang="en-US" sz="1800" dirty="0" smtClean="0">
                <a:latin typeface="Rockwell"/>
                <a:cs typeface="Rockwell"/>
                <a:hlinkClick r:id="rId3"/>
              </a:rPr>
              <a:t>Facebook Demetricator</a:t>
            </a:r>
            <a:r>
              <a:rPr lang="en-US" sz="1800" dirty="0">
                <a:latin typeface="Rockwell"/>
                <a:cs typeface="Rockwell"/>
              </a:rPr>
              <a:t> (2012), </a:t>
            </a:r>
            <a:r>
              <a:rPr lang="en-US" sz="1800" dirty="0" smtClean="0">
                <a:latin typeface="Rockwell"/>
                <a:cs typeface="Rockwell"/>
              </a:rPr>
              <a:t>Ben Grosser (see this weeks reading)</a:t>
            </a:r>
            <a:endParaRPr lang="en-US" sz="1800" dirty="0">
              <a:latin typeface="Rockwell"/>
              <a:cs typeface="Rockwell"/>
            </a:endParaRPr>
          </a:p>
        </p:txBody>
      </p:sp>
      <p:pic>
        <p:nvPicPr>
          <p:cNvPr id="76802" name="Picture 2"/>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838200" y="914400"/>
            <a:ext cx="7620000" cy="4432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59346759"/>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par>
    </p:tnLst>
  </p:timing>
</p:sld>
</file>

<file path=ppt/theme/theme1.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6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8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20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9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1_Blank Presentation">
  <a:themeElements>
    <a:clrScheme name="Custom 7">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0B171D"/>
      </a:hlink>
      <a:folHlink>
        <a:srgbClr val="F0E500"/>
      </a:folHlink>
    </a:clrScheme>
    <a:fontScheme name="Blank Presentation">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themeOverride>
</file>

<file path=ppt/theme/themeOverride10.xml><?xml version="1.0" encoding="utf-8"?>
<a:themeOverride xmlns:a="http://schemas.openxmlformats.org/drawingml/2006/main">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themeOverride>
</file>

<file path=ppt/theme/themeOverride11.xml><?xml version="1.0" encoding="utf-8"?>
<a:themeOverride xmlns:a="http://schemas.openxmlformats.org/drawingml/2006/main">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themeOverride>
</file>

<file path=ppt/theme/themeOverride12.xml><?xml version="1.0" encoding="utf-8"?>
<a:themeOverride xmlns:a="http://schemas.openxmlformats.org/drawingml/2006/main">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themeOverride>
</file>

<file path=ppt/theme/themeOverride13.xml><?xml version="1.0" encoding="utf-8"?>
<a:themeOverride xmlns:a="http://schemas.openxmlformats.org/drawingml/2006/main">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themeOverride>
</file>

<file path=ppt/theme/themeOverride14.xml><?xml version="1.0" encoding="utf-8"?>
<a:themeOverride xmlns:a="http://schemas.openxmlformats.org/drawingml/2006/main">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themeOverride>
</file>

<file path=ppt/theme/themeOverride15.xml><?xml version="1.0" encoding="utf-8"?>
<a:themeOverride xmlns:a="http://schemas.openxmlformats.org/drawingml/2006/main">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themeOverride>
</file>

<file path=ppt/theme/themeOverride16.xml><?xml version="1.0" encoding="utf-8"?>
<a:themeOverride xmlns:a="http://schemas.openxmlformats.org/drawingml/2006/main">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themeOverride>
</file>

<file path=ppt/theme/themeOverride2.xml><?xml version="1.0" encoding="utf-8"?>
<a:themeOverride xmlns:a="http://schemas.openxmlformats.org/drawingml/2006/main">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themeOverride>
</file>

<file path=ppt/theme/themeOverride3.xml><?xml version="1.0" encoding="utf-8"?>
<a:themeOverride xmlns:a="http://schemas.openxmlformats.org/drawingml/2006/main">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themeOverride>
</file>

<file path=ppt/theme/themeOverride4.xml><?xml version="1.0" encoding="utf-8"?>
<a:themeOverride xmlns:a="http://schemas.openxmlformats.org/drawingml/2006/main">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themeOverride>
</file>

<file path=ppt/theme/themeOverride5.xml><?xml version="1.0" encoding="utf-8"?>
<a:themeOverride xmlns:a="http://schemas.openxmlformats.org/drawingml/2006/main">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themeOverride>
</file>

<file path=ppt/theme/themeOverride6.xml><?xml version="1.0" encoding="utf-8"?>
<a:themeOverride xmlns:a="http://schemas.openxmlformats.org/drawingml/2006/main">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themeOverride>
</file>

<file path=ppt/theme/themeOverride7.xml><?xml version="1.0" encoding="utf-8"?>
<a:themeOverride xmlns:a="http://schemas.openxmlformats.org/drawingml/2006/main">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themeOverride>
</file>

<file path=ppt/theme/themeOverride8.xml><?xml version="1.0" encoding="utf-8"?>
<a:themeOverride xmlns:a="http://schemas.openxmlformats.org/drawingml/2006/main">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themeOverride>
</file>

<file path=ppt/theme/themeOverride9.xml><?xml version="1.0" encoding="utf-8"?>
<a:themeOverride xmlns:a="http://schemas.openxmlformats.org/drawingml/2006/main">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themeOverride>
</file>

<file path=docProps/app.xml><?xml version="1.0" encoding="utf-8"?>
<Properties xmlns="http://schemas.openxmlformats.org/officeDocument/2006/extended-properties" xmlns:vt="http://schemas.openxmlformats.org/officeDocument/2006/docPropsVTypes">
  <TotalTime>8604</TotalTime>
  <Words>324</Words>
  <Application>Microsoft Macintosh PowerPoint</Application>
  <PresentationFormat>On-screen Show (4:3)</PresentationFormat>
  <Paragraphs>70</Paragraphs>
  <Slides>29</Slides>
  <Notes>20</Notes>
  <HiddenSlides>0</HiddenSlides>
  <MMClips>0</MMClips>
  <ScaleCrop>false</ScaleCrop>
  <HeadingPairs>
    <vt:vector size="6" baseType="variant">
      <vt:variant>
        <vt:lpstr>Fonts Used</vt:lpstr>
      </vt:variant>
      <vt:variant>
        <vt:i4>6</vt:i4>
      </vt:variant>
      <vt:variant>
        <vt:lpstr>Theme</vt:lpstr>
      </vt:variant>
      <vt:variant>
        <vt:i4>13</vt:i4>
      </vt:variant>
      <vt:variant>
        <vt:lpstr>Slide Titles</vt:lpstr>
      </vt:variant>
      <vt:variant>
        <vt:i4>29</vt:i4>
      </vt:variant>
    </vt:vector>
  </HeadingPairs>
  <TitlesOfParts>
    <vt:vector size="48" baseType="lpstr">
      <vt:lpstr>Calibri</vt:lpstr>
      <vt:lpstr>Monaco</vt:lpstr>
      <vt:lpstr>ＭＳ Ｐゴシック</vt:lpstr>
      <vt:lpstr>Rockwell</vt:lpstr>
      <vt:lpstr>Times</vt:lpstr>
      <vt:lpstr>Times New Roman</vt:lpstr>
      <vt:lpstr>1_Blank Presentation</vt:lpstr>
      <vt:lpstr>3_Blank Presentation</vt:lpstr>
      <vt:lpstr>14_Blank Presentation</vt:lpstr>
      <vt:lpstr>15_Blank Presentation</vt:lpstr>
      <vt:lpstr>17_Blank Presentation</vt:lpstr>
      <vt:lpstr>19_Blank Presentation</vt:lpstr>
      <vt:lpstr>21_Blank Presentation</vt:lpstr>
      <vt:lpstr>22_Blank Presentation</vt:lpstr>
      <vt:lpstr>5_Blank Presentation</vt:lpstr>
      <vt:lpstr>16_Blank Presentation</vt:lpstr>
      <vt:lpstr>18_Blank Presentation</vt:lpstr>
      <vt:lpstr>20_Blank Presentation</vt:lpstr>
      <vt:lpstr>Blank Presentation</vt:lpstr>
      <vt:lpstr> </vt:lpstr>
      <vt:lpstr>‘I’ - Living and Creating in Systems/Networks </vt:lpstr>
      <vt:lpstr>White Spots, Richard Vijgen, 2016</vt:lpstr>
      <vt:lpstr>PowerPoint Presentation</vt:lpstr>
      <vt:lpstr>PowerPoint Presentation</vt:lpstr>
      <vt:lpstr>Emily's Video  Eva and Franco Mattes (2012)</vt:lpstr>
      <vt:lpstr>Identity </vt:lpstr>
      <vt:lpstr>PowerPoint Presentation</vt:lpstr>
      <vt:lpstr>Facebook Demetricator (2012), Ben Grosser (see this weeks reading)</vt:lpstr>
      <vt:lpstr>Bliss, Anthony Antonellis (2012)</vt:lpstr>
      <vt:lpstr>#IAMNOTFAMOUSANYMORE, Shia LaBeouf, 2014</vt:lpstr>
      <vt:lpstr>#IAMNOTFAMOUSANYMORE, Shia LaBeouf, 2014</vt:lpstr>
      <vt:lpstr>PowerPoint Presentation</vt:lpstr>
      <vt:lpstr>PowerPoint Presentation</vt:lpstr>
      <vt:lpstr>PowerPoint Presentation</vt:lpstr>
      <vt:lpstr>PowerPoint Presentation</vt:lpstr>
      <vt:lpstr>PowerPoint Presentation</vt:lpstr>
      <vt:lpstr>PowerPoint Presentation</vt:lpstr>
      <vt:lpstr>Cory Arcangel, Akron - Cincinnati (2012)</vt:lpstr>
      <vt:lpstr>Hector Medina  (Art 7D student 2013)</vt:lpstr>
      <vt:lpstr>Digital Painting-Social Network and The Facebook Road Trip Graham Smith 2011</vt:lpstr>
      <vt:lpstr>Friendster Suicide Live in Person, Cory Arcangel, 2005</vt:lpstr>
      <vt:lpstr>Privacy</vt:lpstr>
      <vt:lpstr>Life Sharing, 2000-2003, Walker Art Center, by 0100101110101101.ORG (Eva and Franco Mattes) </vt:lpstr>
      <vt:lpstr>PowerPoint Presentation</vt:lpstr>
      <vt:lpstr>iSee, Institute for Applied Autonomy (2001)</vt:lpstr>
      <vt:lpstr>People Staring At Computers (2011),  Kyle McDonald Article in Wired </vt:lpstr>
      <vt:lpstr>PowerPoint Presentation</vt:lpstr>
      <vt:lpstr>PowerPoint Presentation</vt:lpstr>
    </vt:vector>
  </TitlesOfParts>
  <Company>UCSB</Company>
  <LinksUpToDate>false</LinksUpToDate>
  <SharedDoc>false</SharedDoc>
  <HyperlinksChanged>false</HyperlinksChanged>
  <AppVersion>15.0038</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2017 7D Lecture Attendance Class 4  Open the arkaive app. Make sure to mark that you are present. If it says you are absent then make sure your phone can send location data. Ask a TA for help.  If you can’t make it work make sure to talk to me after class.   If you are more than 15 minutes late you will not be able to check in and will be marked as absent for the class.  Enrollment Code: 8MMH</dc:title>
  <dc:creator>Lisa Jevbratt</dc:creator>
  <cp:lastModifiedBy>Lisa Jevbratt</cp:lastModifiedBy>
  <cp:revision>127</cp:revision>
  <cp:lastPrinted>2020-02-06T20:31:49Z</cp:lastPrinted>
  <dcterms:created xsi:type="dcterms:W3CDTF">2017-02-03T00:29:08Z</dcterms:created>
  <dcterms:modified xsi:type="dcterms:W3CDTF">2020-02-06T20:49:03Z</dcterms:modified>
</cp:coreProperties>
</file>