
<file path=[Content_Types].xml><?xml version="1.0" encoding="utf-8"?>
<Types xmlns="http://schemas.openxmlformats.org/package/2006/content-types">
  <Default Extension="xml" ContentType="application/xml"/>
  <Default Extension="jpeg" ContentType="image/jpeg"/>
  <Default Extension="tiff" ContentType="image/tiff"/>
  <Default Extension="rels" ContentType="application/vnd.openxmlformats-package.relationships+xml"/>
  <Default Extension="mov" ContentType="video/quicktime"/>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4.xml" ContentType="application/vnd.openxmlformats-officedocument.themeOverride+xml"/>
  <Override PartName="/ppt/notesSlides/notesSlide13.xml" ContentType="application/vnd.openxmlformats-officedocument.presentationml.notesSlide+xml"/>
  <Override PartName="/ppt/theme/themeOverride5.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6.xml" ContentType="application/vnd.openxmlformats-officedocument.themeOverride+xml"/>
  <Override PartName="/ppt/notesSlides/notesSlide17.xml" ContentType="application/vnd.openxmlformats-officedocument.presentationml.notesSlide+xml"/>
  <Override PartName="/ppt/theme/themeOverride7.xml" ContentType="application/vnd.openxmlformats-officedocument.themeOverride+xml"/>
  <Override PartName="/ppt/notesSlides/notesSlide18.xml" ContentType="application/vnd.openxmlformats-officedocument.presentationml.notesSlide+xml"/>
  <Override PartName="/ppt/theme/themeOverride8.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4044" r:id="rId2"/>
    <p:sldMasterId id="2147484056" r:id="rId3"/>
    <p:sldMasterId id="2147484068" r:id="rId4"/>
    <p:sldMasterId id="2147484080" r:id="rId5"/>
    <p:sldMasterId id="2147484092" r:id="rId6"/>
    <p:sldMasterId id="2147484104" r:id="rId7"/>
    <p:sldMasterId id="2147484116" r:id="rId8"/>
    <p:sldMasterId id="2147484128" r:id="rId9"/>
    <p:sldMasterId id="2147484140" r:id="rId10"/>
    <p:sldMasterId id="2147484152" r:id="rId11"/>
    <p:sldMasterId id="2147484176" r:id="rId12"/>
  </p:sldMasterIdLst>
  <p:notesMasterIdLst>
    <p:notesMasterId r:id="rId43"/>
  </p:notesMasterIdLst>
  <p:sldIdLst>
    <p:sldId id="337" r:id="rId13"/>
    <p:sldId id="350" r:id="rId14"/>
    <p:sldId id="351" r:id="rId15"/>
    <p:sldId id="352" r:id="rId16"/>
    <p:sldId id="353" r:id="rId17"/>
    <p:sldId id="354" r:id="rId18"/>
    <p:sldId id="355" r:id="rId19"/>
    <p:sldId id="356" r:id="rId20"/>
    <p:sldId id="366" r:id="rId21"/>
    <p:sldId id="339" r:id="rId22"/>
    <p:sldId id="367" r:id="rId23"/>
    <p:sldId id="365" r:id="rId24"/>
    <p:sldId id="364" r:id="rId25"/>
    <p:sldId id="340" r:id="rId26"/>
    <p:sldId id="341" r:id="rId27"/>
    <p:sldId id="342" r:id="rId28"/>
    <p:sldId id="344" r:id="rId29"/>
    <p:sldId id="343" r:id="rId30"/>
    <p:sldId id="345" r:id="rId31"/>
    <p:sldId id="346" r:id="rId32"/>
    <p:sldId id="347" r:id="rId33"/>
    <p:sldId id="348" r:id="rId34"/>
    <p:sldId id="349" r:id="rId35"/>
    <p:sldId id="368" r:id="rId36"/>
    <p:sldId id="357" r:id="rId37"/>
    <p:sldId id="358" r:id="rId38"/>
    <p:sldId id="359" r:id="rId39"/>
    <p:sldId id="360" r:id="rId40"/>
    <p:sldId id="361" r:id="rId41"/>
    <p:sldId id="362"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2"/>
  </p:normalViewPr>
  <p:slideViewPr>
    <p:cSldViewPr snapToGrid="0" snapToObjects="1">
      <p:cViewPr varScale="1">
        <p:scale>
          <a:sx n="119" d="100"/>
          <a:sy n="119" d="100"/>
        </p:scale>
        <p:origin x="1440" y="1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96"/>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294BF6-8E46-DC4F-8213-355BADE5F788}" type="datetimeFigureOut">
              <a:rPr lang="en-US" smtClean="0"/>
              <a:t>2/13/20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1B813-2322-5044-8D72-18C22AC7AD1B}" type="slidenum">
              <a:rPr lang="en-US" smtClean="0"/>
              <a:t>‹#›</a:t>
            </a:fld>
            <a:endParaRPr lang="en-US"/>
          </a:p>
        </p:txBody>
      </p:sp>
    </p:spTree>
    <p:extLst>
      <p:ext uri="{BB962C8B-B14F-4D97-AF65-F5344CB8AC3E}">
        <p14:creationId xmlns:p14="http://schemas.microsoft.com/office/powerpoint/2010/main" val="23259253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83A44D27-0EB8-5042-8BD2-7FBCBC13EE13}" type="slidenum">
              <a:rPr lang="en-US" sz="1200">
                <a:solidFill>
                  <a:prstClr val="black"/>
                </a:solidFill>
              </a:rPr>
              <a:pPr>
                <a:defRPr/>
              </a:pPr>
              <a:t>3</a:t>
            </a:fld>
            <a:endParaRPr lang="en-US" sz="1200">
              <a:solidFill>
                <a:prstClr val="black"/>
              </a:solidFill>
            </a:endParaRPr>
          </a:p>
        </p:txBody>
      </p:sp>
      <p:sp>
        <p:nvSpPr>
          <p:cNvPr id="8806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55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710667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01B813-2322-5044-8D72-18C22AC7AD1B}" type="slidenum">
              <a:rPr lang="en-US" smtClean="0"/>
              <a:t>17</a:t>
            </a:fld>
            <a:endParaRPr lang="en-US"/>
          </a:p>
        </p:txBody>
      </p:sp>
    </p:spTree>
    <p:extLst>
      <p:ext uri="{BB962C8B-B14F-4D97-AF65-F5344CB8AC3E}">
        <p14:creationId xmlns:p14="http://schemas.microsoft.com/office/powerpoint/2010/main" val="494177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DB2496F-79C5-1840-AD23-4813A854414A}" type="slidenum">
              <a:rPr lang="en-US">
                <a:solidFill>
                  <a:prstClr val="black"/>
                </a:solidFill>
              </a:rPr>
              <a:pPr>
                <a:defRPr/>
              </a:pPr>
              <a:t>18</a:t>
            </a:fld>
            <a:endParaRPr lang="en-US">
              <a:solidFill>
                <a:prstClr val="black"/>
              </a:solidFill>
            </a:endParaRPr>
          </a:p>
        </p:txBody>
      </p:sp>
      <p:sp>
        <p:nvSpPr>
          <p:cNvPr id="11264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126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850332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A6FCE6B-7A0C-4E44-A598-08EC85CF999B}" type="slidenum">
              <a:rPr lang="en-US">
                <a:solidFill>
                  <a:prstClr val="black"/>
                </a:solidFill>
              </a:rPr>
              <a:pPr>
                <a:defRPr/>
              </a:pPr>
              <a:t>20</a:t>
            </a:fld>
            <a:endParaRPr lang="en-US">
              <a:solidFill>
                <a:prstClr val="black"/>
              </a:solidFill>
            </a:endParaRPr>
          </a:p>
        </p:txBody>
      </p:sp>
      <p:sp>
        <p:nvSpPr>
          <p:cNvPr id="1669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691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284352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A6A4888-E121-464C-A912-175DF2A95E05}" type="slidenum">
              <a:rPr lang="en-US">
                <a:solidFill>
                  <a:prstClr val="black"/>
                </a:solidFill>
              </a:rPr>
              <a:pPr>
                <a:defRPr/>
              </a:pPr>
              <a:t>21</a:t>
            </a:fld>
            <a:endParaRPr lang="en-US">
              <a:solidFill>
                <a:prstClr val="black"/>
              </a:solidFill>
            </a:endParaRPr>
          </a:p>
        </p:txBody>
      </p:sp>
      <p:sp>
        <p:nvSpPr>
          <p:cNvPr id="10854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0854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695921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FD0E655-B155-704F-BD93-CA22AF59BBFE}" type="slidenum">
              <a:rPr lang="en-US">
                <a:solidFill>
                  <a:prstClr val="black"/>
                </a:solidFill>
              </a:rPr>
              <a:pPr>
                <a:defRPr/>
              </a:pPr>
              <a:t>22</a:t>
            </a:fld>
            <a:endParaRPr lang="en-US">
              <a:solidFill>
                <a:prstClr val="black"/>
              </a:solidFill>
            </a:endParaRPr>
          </a:p>
        </p:txBody>
      </p:sp>
      <p:sp>
        <p:nvSpPr>
          <p:cNvPr id="13721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3721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676860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01B813-2322-5044-8D72-18C22AC7AD1B}"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808757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01B813-2322-5044-8D72-18C22AC7AD1B}"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432575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017F961-9212-D74D-80DE-0F695DBCB2CD}" type="slidenum">
              <a:rPr lang="en-US">
                <a:solidFill>
                  <a:prstClr val="black"/>
                </a:solidFill>
              </a:rPr>
              <a:pPr>
                <a:defRPr/>
              </a:pPr>
              <a:t>26</a:t>
            </a:fld>
            <a:endParaRPr lang="en-US">
              <a:solidFill>
                <a:prstClr val="black"/>
              </a:solidFill>
            </a:endParaRPr>
          </a:p>
        </p:txBody>
      </p:sp>
      <p:sp>
        <p:nvSpPr>
          <p:cNvPr id="9830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983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17998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71C84D6-35CB-A142-AADA-6985DDA5AA0E}" type="slidenum">
              <a:rPr lang="en-US">
                <a:solidFill>
                  <a:prstClr val="black"/>
                </a:solidFill>
              </a:rPr>
              <a:pPr>
                <a:defRPr/>
              </a:pPr>
              <a:t>27</a:t>
            </a:fld>
            <a:endParaRPr lang="en-US">
              <a:solidFill>
                <a:prstClr val="black"/>
              </a:solidFill>
            </a:endParaRPr>
          </a:p>
        </p:txBody>
      </p:sp>
      <p:sp>
        <p:nvSpPr>
          <p:cNvPr id="9625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962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8740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017F961-9212-D74D-80DE-0F695DBCB2CD}" type="slidenum">
              <a:rPr lang="en-US">
                <a:solidFill>
                  <a:prstClr val="black"/>
                </a:solidFill>
              </a:rPr>
              <a:pPr>
                <a:defRPr/>
              </a:pPr>
              <a:t>28</a:t>
            </a:fld>
            <a:endParaRPr lang="en-US">
              <a:solidFill>
                <a:prstClr val="black"/>
              </a:solidFill>
            </a:endParaRPr>
          </a:p>
        </p:txBody>
      </p:sp>
      <p:sp>
        <p:nvSpPr>
          <p:cNvPr id="9830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983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107537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4993AF02-AB0B-6243-BA28-DCB5306E49C3}" type="slidenum">
              <a:rPr lang="en-US" sz="1200">
                <a:solidFill>
                  <a:prstClr val="black"/>
                </a:solidFill>
              </a:rPr>
              <a:pPr>
                <a:defRPr/>
              </a:pPr>
              <a:t>4</a:t>
            </a:fld>
            <a:endParaRPr lang="en-US" sz="1200">
              <a:solidFill>
                <a:prstClr val="black"/>
              </a:solidFill>
            </a:endParaRPr>
          </a:p>
        </p:txBody>
      </p:sp>
      <p:sp>
        <p:nvSpPr>
          <p:cNvPr id="13824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75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354951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B39A9125-79B1-124C-AFD5-4ADB440383A9}" type="slidenum">
              <a:rPr lang="en-US" sz="1200">
                <a:solidFill>
                  <a:prstClr val="black"/>
                </a:solidFill>
              </a:rPr>
              <a:pPr>
                <a:defRPr/>
              </a:pPr>
              <a:t>29</a:t>
            </a:fld>
            <a:endParaRPr lang="en-US" sz="1200">
              <a:solidFill>
                <a:prstClr val="black"/>
              </a:solidFill>
            </a:endParaRPr>
          </a:p>
        </p:txBody>
      </p:sp>
      <p:sp>
        <p:nvSpPr>
          <p:cNvPr id="13209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471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cs typeface="+mn-cs"/>
            </a:endParaRPr>
          </a:p>
        </p:txBody>
      </p:sp>
    </p:spTree>
    <p:extLst>
      <p:ext uri="{BB962C8B-B14F-4D97-AF65-F5344CB8AC3E}">
        <p14:creationId xmlns:p14="http://schemas.microsoft.com/office/powerpoint/2010/main" val="1837552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C55C948-6747-9D48-BF8A-AEC3DBB16776}" type="slidenum">
              <a:rPr lang="en-US">
                <a:solidFill>
                  <a:prstClr val="black"/>
                </a:solidFill>
              </a:rPr>
              <a:pPr>
                <a:defRPr/>
              </a:pPr>
              <a:t>30</a:t>
            </a:fld>
            <a:endParaRPr lang="en-US">
              <a:solidFill>
                <a:prstClr val="black"/>
              </a:solidFill>
            </a:endParaRPr>
          </a:p>
        </p:txBody>
      </p:sp>
      <p:sp>
        <p:nvSpPr>
          <p:cNvPr id="10240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0240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763169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13A86BC2-09B4-C048-BE1E-DD47D048E775}" type="slidenum">
              <a:rPr lang="en-US" sz="1200">
                <a:solidFill>
                  <a:prstClr val="black"/>
                </a:solidFill>
              </a:rPr>
              <a:pPr>
                <a:defRPr/>
              </a:pPr>
              <a:t>5</a:t>
            </a:fld>
            <a:endParaRPr lang="en-US" sz="1200">
              <a:solidFill>
                <a:prstClr val="black"/>
              </a:solidFill>
            </a:endParaRPr>
          </a:p>
        </p:txBody>
      </p:sp>
      <p:sp>
        <p:nvSpPr>
          <p:cNvPr id="1464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96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1393198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3D257DD8-6EC0-1A41-B496-73A6730DC92E}" type="slidenum">
              <a:rPr lang="en-US" sz="1200">
                <a:solidFill>
                  <a:prstClr val="black"/>
                </a:solidFill>
              </a:rPr>
              <a:pPr>
                <a:defRPr/>
              </a:pPr>
              <a:t>6</a:t>
            </a:fld>
            <a:endParaRPr lang="en-US" sz="1200">
              <a:solidFill>
                <a:prstClr val="black"/>
              </a:solidFill>
            </a:endParaRPr>
          </a:p>
        </p:txBody>
      </p:sp>
      <p:sp>
        <p:nvSpPr>
          <p:cNvPr id="14029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716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131850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5AF9B428-8A45-714A-9C19-692DCB937EE5}" type="slidenum">
              <a:rPr lang="en-US" sz="1200">
                <a:solidFill>
                  <a:prstClr val="black"/>
                </a:solidFill>
              </a:rPr>
              <a:pPr>
                <a:defRPr/>
              </a:pPr>
              <a:t>7</a:t>
            </a:fld>
            <a:endParaRPr lang="en-US" sz="1200">
              <a:solidFill>
                <a:prstClr val="black"/>
              </a:solidFill>
            </a:endParaRPr>
          </a:p>
        </p:txBody>
      </p:sp>
      <p:sp>
        <p:nvSpPr>
          <p:cNvPr id="14233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737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679211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5"/>
          </p:nvPr>
        </p:nvSpPr>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fld id="{D48D138B-A1D1-5643-BC37-313278A64B49}" type="slidenum">
              <a:rPr lang="en-US" sz="1200">
                <a:solidFill>
                  <a:prstClr val="black"/>
                </a:solidFill>
              </a:rPr>
              <a:pPr>
                <a:defRPr/>
              </a:pPr>
              <a:t>8</a:t>
            </a:fld>
            <a:endParaRPr lang="en-US" sz="1200">
              <a:solidFill>
                <a:prstClr val="black"/>
              </a:solidFill>
            </a:endParaRPr>
          </a:p>
        </p:txBody>
      </p:sp>
      <p:sp>
        <p:nvSpPr>
          <p:cNvPr id="1443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778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a:p>
        </p:txBody>
      </p:sp>
    </p:spTree>
    <p:extLst>
      <p:ext uri="{BB962C8B-B14F-4D97-AF65-F5344CB8AC3E}">
        <p14:creationId xmlns:p14="http://schemas.microsoft.com/office/powerpoint/2010/main" val="439018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766E3EE-F80B-F54B-AD2B-3079132A8D9D}" type="slidenum">
              <a:rPr lang="en-US">
                <a:solidFill>
                  <a:prstClr val="black"/>
                </a:solidFill>
              </a:rPr>
              <a:pPr>
                <a:defRPr/>
              </a:pPr>
              <a:t>10</a:t>
            </a:fld>
            <a:endParaRPr lang="en-US">
              <a:solidFill>
                <a:prstClr val="black"/>
              </a:solidFill>
            </a:endParaRPr>
          </a:p>
        </p:txBody>
      </p:sp>
      <p:sp>
        <p:nvSpPr>
          <p:cNvPr id="16179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61795" name="Rectangle 3"/>
          <p:cNvSpPr>
            <a:spLocks noGrp="1" noChangeArrowheads="1"/>
          </p:cNvSpPr>
          <p:nvPr>
            <p:ph type="body" idx="1"/>
          </p:nvPr>
        </p:nvSpPr>
        <p:spPr>
          <a:xfrm>
            <a:off x="914400" y="6262688"/>
            <a:ext cx="1195388" cy="274637"/>
          </a:xfrm>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4696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766E3EE-F80B-F54B-AD2B-3079132A8D9D}" type="slidenum">
              <a:rPr lang="en-US">
                <a:solidFill>
                  <a:prstClr val="black"/>
                </a:solidFill>
              </a:rPr>
              <a:pPr>
                <a:defRPr/>
              </a:pPr>
              <a:t>11</a:t>
            </a:fld>
            <a:endParaRPr lang="en-US">
              <a:solidFill>
                <a:prstClr val="black"/>
              </a:solidFill>
            </a:endParaRPr>
          </a:p>
        </p:txBody>
      </p:sp>
      <p:sp>
        <p:nvSpPr>
          <p:cNvPr id="16179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61795" name="Rectangle 3"/>
          <p:cNvSpPr>
            <a:spLocks noGrp="1" noChangeArrowheads="1"/>
          </p:cNvSpPr>
          <p:nvPr>
            <p:ph type="body" idx="1"/>
          </p:nvPr>
        </p:nvSpPr>
        <p:spPr>
          <a:xfrm>
            <a:off x="914400" y="6262688"/>
            <a:ext cx="1195388" cy="274637"/>
          </a:xfrm>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746353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527C0D3-305C-8442-9998-B7285D1124F2}" type="slidenum">
              <a:rPr lang="en-US" sz="1200">
                <a:solidFill>
                  <a:prstClr val="black"/>
                </a:solidFill>
              </a:rPr>
              <a:pPr/>
              <a:t>15</a:t>
            </a:fld>
            <a:endParaRPr lang="en-US" sz="1200">
              <a:solidFill>
                <a:prstClr val="black"/>
              </a:solidFill>
            </a:endParaRPr>
          </a:p>
        </p:txBody>
      </p:sp>
      <p:sp>
        <p:nvSpPr>
          <p:cNvPr id="100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1747"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75944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2539A3D-B861-3C49-A055-AC3B3AA42CC2}" type="datetimeFigureOut">
              <a:rPr lang="en-US"/>
              <a:pPr>
                <a:defRPr/>
              </a:pPr>
              <a:t>2/13/20</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FF0A71A7-B471-A444-A85D-BFFCA58CAD58}" type="slidenum">
              <a:rPr lang="en-US"/>
              <a:pPr>
                <a:defRPr/>
              </a:pPr>
              <a:t>‹#›</a:t>
            </a:fld>
            <a:endParaRPr lang="en-US"/>
          </a:p>
        </p:txBody>
      </p:sp>
    </p:spTree>
    <p:extLst>
      <p:ext uri="{BB962C8B-B14F-4D97-AF65-F5344CB8AC3E}">
        <p14:creationId xmlns:p14="http://schemas.microsoft.com/office/powerpoint/2010/main" val="1412840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AC068C0E-AF21-D346-976A-8732F0BCA645}" type="datetimeFigureOut">
              <a:rPr lang="en-US"/>
              <a:pPr>
                <a:defRPr/>
              </a:pPr>
              <a:t>2/13/20</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A017C117-E45F-FD48-80C2-6D6DA17B5D07}" type="slidenum">
              <a:rPr lang="en-US"/>
              <a:pPr>
                <a:defRPr/>
              </a:pPr>
              <a:t>‹#›</a:t>
            </a:fld>
            <a:endParaRPr lang="en-US"/>
          </a:p>
        </p:txBody>
      </p:sp>
    </p:spTree>
    <p:extLst>
      <p:ext uri="{BB962C8B-B14F-4D97-AF65-F5344CB8AC3E}">
        <p14:creationId xmlns:p14="http://schemas.microsoft.com/office/powerpoint/2010/main" val="1894967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60CCE9C0-C035-5147-9D83-F7299C7E88B4}" type="slidenum">
              <a:rPr lang="en-US"/>
              <a:pPr>
                <a:defRPr/>
              </a:pPr>
              <a:t>‹#›</a:t>
            </a:fld>
            <a:endParaRPr lang="en-US"/>
          </a:p>
        </p:txBody>
      </p:sp>
    </p:spTree>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FF54D070-7377-FB45-8BDA-8F4DA45B0A0E}" type="slidenum">
              <a:rPr lang="en-US"/>
              <a:pPr>
                <a:defRPr/>
              </a:pPr>
              <a:t>‹#›</a:t>
            </a:fld>
            <a:endParaRPr lang="en-US"/>
          </a:p>
        </p:txBody>
      </p:sp>
    </p:spTree>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75F9F3A6-D563-6B45-ADAA-A893ED56EFED}" type="slidenum">
              <a:rPr lang="en-US"/>
              <a:pPr>
                <a:defRPr/>
              </a:pPr>
              <a:t>‹#›</a:t>
            </a:fld>
            <a:endParaRPr lang="en-US"/>
          </a:p>
        </p:txBody>
      </p:sp>
    </p:spTree>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6"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46CE9633-747A-A342-BC3E-1D37C629FCD8}" type="slidenum">
              <a:rPr lang="en-US"/>
              <a:pPr>
                <a:defRPr/>
              </a:pPr>
              <a:t>‹#›</a:t>
            </a:fld>
            <a:endParaRPr lang="en-US"/>
          </a:p>
        </p:txBody>
      </p:sp>
    </p:spTree>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8"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023F6768-C746-EA47-A632-DDD4FBD0B7B4}" type="slidenum">
              <a:rPr lang="en-US"/>
              <a:pPr>
                <a:defRPr/>
              </a:pPr>
              <a:t>‹#›</a:t>
            </a:fld>
            <a:endParaRPr lang="en-US"/>
          </a:p>
        </p:txBody>
      </p:sp>
    </p:spTree>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4"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52620F56-3A07-4A44-90E6-1D47B9CD3FCE}" type="slidenum">
              <a:rPr lang="en-US"/>
              <a:pPr>
                <a:defRPr/>
              </a:pPr>
              <a:t>‹#›</a:t>
            </a:fld>
            <a:endParaRPr lang="en-US"/>
          </a:p>
        </p:txBody>
      </p:sp>
    </p:spTree>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3"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CFC4FC74-3AF1-2344-958A-B833D793B48F}" type="slidenum">
              <a:rPr lang="en-US"/>
              <a:pPr>
                <a:defRPr/>
              </a:pPr>
              <a:t>‹#›</a:t>
            </a:fld>
            <a:endParaRPr lang="en-US"/>
          </a:p>
        </p:txBody>
      </p:sp>
    </p:spTree>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6"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82DBA601-9BE5-6A40-B4BE-DAABA5459F4B}" type="slidenum">
              <a:rPr lang="en-US"/>
              <a:pPr>
                <a:defRPr/>
              </a:pPr>
              <a:t>‹#›</a:t>
            </a:fld>
            <a:endParaRPr lang="en-US"/>
          </a:p>
        </p:txBody>
      </p:sp>
    </p:spTree>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6"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4ADAADF9-670A-8F4B-94F3-E760E3C22939}" type="slidenum">
              <a:rPr lang="en-US"/>
              <a:pPr>
                <a:defRPr/>
              </a:pPr>
              <a:t>‹#›</a:t>
            </a:fld>
            <a:endParaRPr lang="en-US"/>
          </a:p>
        </p:txBody>
      </p:sp>
    </p:spTree>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422BB810-D12F-0643-94F0-559D9908E7DA}" type="slidenum">
              <a:rPr lang="en-US"/>
              <a:pPr>
                <a:defRPr/>
              </a:pPr>
              <a:t>‹#›</a:t>
            </a:fld>
            <a:endParaRPr lang="en-US"/>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F298F5EF-26A1-6B41-8E74-A33D37EC5207}" type="datetimeFigureOut">
              <a:rPr lang="en-US"/>
              <a:pPr>
                <a:defRPr/>
              </a:pPr>
              <a:t>2/13/20</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112D87B2-18A3-4347-9D4E-DF9F52CB5DB5}" type="slidenum">
              <a:rPr lang="en-US"/>
              <a:pPr>
                <a:defRPr/>
              </a:pPr>
              <a:t>‹#›</a:t>
            </a:fld>
            <a:endParaRPr lang="en-US"/>
          </a:p>
        </p:txBody>
      </p:sp>
    </p:spTree>
    <p:extLst>
      <p:ext uri="{BB962C8B-B14F-4D97-AF65-F5344CB8AC3E}">
        <p14:creationId xmlns:p14="http://schemas.microsoft.com/office/powerpoint/2010/main" val="118801215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atin typeface="Arial"/>
                <a:ea typeface="ＭＳ Ｐゴシック"/>
                <a:cs typeface="ＭＳ Ｐゴシック"/>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a:ea typeface="ＭＳ Ｐゴシック"/>
                <a:cs typeface="ＭＳ Ｐゴシック"/>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atin typeface="Arial"/>
                <a:ea typeface="ＭＳ Ｐゴシック"/>
                <a:cs typeface="ＭＳ Ｐゴシック"/>
              </a:defRPr>
            </a:lvl1pPr>
          </a:lstStyle>
          <a:p>
            <a:pPr>
              <a:defRPr/>
            </a:pPr>
            <a:fld id="{DE4ADB3A-6381-2941-8264-AB783C4553DC}" type="slidenum">
              <a:rPr lang="en-US"/>
              <a:pPr>
                <a:defRPr/>
              </a:pPr>
              <a:t>‹#›</a:t>
            </a:fld>
            <a:endParaRPr lang="en-US"/>
          </a:p>
        </p:txBody>
      </p:sp>
    </p:spTree>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FCA343-A6C4-C545-B772-03B02D30FDB6}"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36B203-F740-DC40-9073-46442CFB0CF6}"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8E7F8C-2AF8-854B-BC15-4324318A5550}"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2234598-5A2B-C745-AF7B-BBF3956A744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0D38F5C-FD1A-1448-B2C6-D3FB0796DCB8}"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2EFE60B-CABA-2145-AD32-AB25A85DD3FD}"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8308F96-1221-1546-B964-3790AF4B8F53}"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A86A488-FEA5-4543-B3C0-19B8816197A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71F571-D07A-384F-8D29-D78284263B0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C654E8-4C01-8843-A78A-72687B87F240}"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F548C68-8526-A143-A4AA-1F7A879CAE4D}"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268B99B-7F73-AB4D-A24D-A408C424847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C654E8-4C01-8843-A78A-72687B87F240}"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5322AEC-94EB-794A-A0F6-F305C4CD24B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91A3F5-2CCB-6D44-8A28-F8F7F6D696BC}"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41EC209-496D-A046-8584-CA417DB38C7F}"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614ABB1-628C-B340-AA37-75FDAF568669}"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96744D4-44F2-7B41-9B09-1790D19BA21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1EEA513-9C25-CA45-9FA9-BDF86DE5377C}"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6F33563-9BA9-6F43-A36A-94CC247B1912}"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5322AEC-94EB-794A-A0F6-F305C4CD24B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FD6954-7510-E64A-8087-F0D30E594FB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D3041B5-98FC-2346-A093-A44C89D1AAE5}"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079079-7A83-6F47-BDB0-96C8DD98638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91A3F5-2CCB-6D44-8A28-F8F7F6D696BC}"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41EC209-496D-A046-8584-CA417DB38C7F}"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614ABB1-628C-B340-AA37-75FDAF568669}"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96744D4-44F2-7B41-9B09-1790D19BA21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1EEA513-9C25-CA45-9FA9-BDF86DE5377C}"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6F33563-9BA9-6F43-A36A-94CC247B1912}"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BDBD7788-6087-0E47-8A44-978068F785B8}" type="datetimeFigureOut">
              <a:rPr lang="en-US"/>
              <a:pPr>
                <a:defRPr/>
              </a:pPr>
              <a:t>2/13/20</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3491AC6A-EA63-9A42-83CD-435A1F6FCFB3}" type="slidenum">
              <a:rPr lang="en-US"/>
              <a:pPr>
                <a:defRPr/>
              </a:pPr>
              <a:t>‹#›</a:t>
            </a:fld>
            <a:endParaRPr lang="en-US"/>
          </a:p>
        </p:txBody>
      </p:sp>
    </p:spTree>
    <p:extLst>
      <p:ext uri="{BB962C8B-B14F-4D97-AF65-F5344CB8AC3E}">
        <p14:creationId xmlns:p14="http://schemas.microsoft.com/office/powerpoint/2010/main" val="1648247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6FD6954-7510-E64A-8087-F0D30E594FB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D3041B5-98FC-2346-A093-A44C89D1AAE5}"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079079-7A83-6F47-BDB0-96C8DD986386}"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DEE595A-71F8-8048-8DD1-49A756FEFB9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C962FE-7CB3-E34C-AE5C-E842D40E1AE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B7858F-51D7-8845-B16D-0277B88081CC}"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946519E-340B-CD47-8E9D-D0175C04804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2085FE3-2AE1-6C48-AA8B-37289E225B7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806BF27-71DD-5B49-8F84-5C10CCB4754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548CD23-0A06-B845-A687-6DCC968EF5C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B9B2883-E479-094E-BC66-32543648AAC1}" type="datetimeFigureOut">
              <a:rPr lang="en-US"/>
              <a:pPr>
                <a:defRPr/>
              </a:pPr>
              <a:t>2/13/20</a:t>
            </a:fld>
            <a:endParaRPr lang="en-US"/>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E20C2A7-0023-7B46-A562-F55AE90C4D96}" type="slidenum">
              <a:rPr lang="en-US"/>
              <a:pPr>
                <a:defRPr/>
              </a:pPr>
              <a:t>‹#›</a:t>
            </a:fld>
            <a:endParaRPr lang="en-US"/>
          </a:p>
        </p:txBody>
      </p:sp>
    </p:spTree>
    <p:extLst>
      <p:ext uri="{BB962C8B-B14F-4D97-AF65-F5344CB8AC3E}">
        <p14:creationId xmlns:p14="http://schemas.microsoft.com/office/powerpoint/2010/main" val="13847950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860A19A-3859-754B-AC94-2530B0141A0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63AD0B8-A7E8-9946-A638-599FA6A3858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094122-18E8-114F-A56B-18989AFAD4D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8E59B1D-A86E-384B-A7C0-EEFB07CE28A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E60A9B-E126-B444-85EB-53CDF404BFDC}" type="slidenum">
              <a:rPr lang="en-US"/>
              <a:pPr>
                <a:defRPr/>
              </a:pPr>
              <a:t>‹#›</a:t>
            </a:fld>
            <a:endParaRPr lang="en-US"/>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9DCCD3-E370-1B4A-83B9-1716D5BB9EC0}" type="slidenum">
              <a:rPr lang="en-US"/>
              <a:pPr>
                <a:defRPr/>
              </a:pPr>
              <a:t>‹#›</a:t>
            </a:fld>
            <a:endParaRPr lang="en-US"/>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B1393-DE80-9D4C-8E08-3FEE16218288}" type="slidenum">
              <a:rPr lang="en-US"/>
              <a:pPr>
                <a:defRPr/>
              </a:pPr>
              <a:t>‹#›</a:t>
            </a:fld>
            <a:endParaRPr lang="en-US"/>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BF29631-7F99-4D47-9CA7-29D424FEAEAA}" type="slidenum">
              <a:rPr lang="en-US"/>
              <a:pPr>
                <a:defRPr/>
              </a:pPr>
              <a:t>‹#›</a:t>
            </a:fld>
            <a:endParaRPr lang="en-US"/>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6C3701C-C01D-FB42-B988-D984F9FC4F66}" type="slidenum">
              <a:rPr lang="en-US"/>
              <a:pPr>
                <a:defRPr/>
              </a:pPr>
              <a:t>‹#›</a:t>
            </a:fld>
            <a:endParaRPr lang="en-US"/>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BA33813-D526-D34D-A3B5-11B15CD0CCD7}" type="slidenum">
              <a:rPr lang="en-US"/>
              <a:pPr>
                <a:defRPr/>
              </a:pPr>
              <a:t>‹#›</a:t>
            </a:fld>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B357FF81-63A5-1546-8829-5B6A9167956C}" type="datetimeFigureOut">
              <a:rPr lang="en-US"/>
              <a:pPr>
                <a:defRPr/>
              </a:pPr>
              <a:t>2/13/20</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301699A8-21EE-FF41-BF40-78CFBC0F3049}" type="slidenum">
              <a:rPr lang="en-US"/>
              <a:pPr>
                <a:defRPr/>
              </a:pPr>
              <a:t>‹#›</a:t>
            </a:fld>
            <a:endParaRPr lang="en-US"/>
          </a:p>
        </p:txBody>
      </p:sp>
    </p:spTree>
    <p:extLst>
      <p:ext uri="{BB962C8B-B14F-4D97-AF65-F5344CB8AC3E}">
        <p14:creationId xmlns:p14="http://schemas.microsoft.com/office/powerpoint/2010/main" val="18620919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25779FD-ECF5-3949-95A7-749B007DAE95}" type="slidenum">
              <a:rPr lang="en-US"/>
              <a:pPr>
                <a:defRPr/>
              </a:pPr>
              <a:t>‹#›</a:t>
            </a:fld>
            <a:endParaRPr lang="en-US"/>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6887CDD-23D3-0943-A347-AD659165FF8B}" type="slidenum">
              <a:rPr lang="en-US"/>
              <a:pPr>
                <a:defRPr/>
              </a:pPr>
              <a:t>‹#›</a:t>
            </a:fld>
            <a:endParaRPr lang="en-US"/>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01A347-4732-A74D-999D-BE3B490F8CBE}" type="slidenum">
              <a:rPr lang="en-US"/>
              <a:pPr>
                <a:defRPr/>
              </a:pPr>
              <a:t>‹#›</a:t>
            </a:fld>
            <a:endParaRPr lang="en-US"/>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1A0142-A458-F040-ADDB-6526B2DBA97C}" type="slidenum">
              <a:rPr lang="en-US"/>
              <a:pPr>
                <a:defRPr/>
              </a:pPr>
              <a:t>‹#›</a:t>
            </a:fld>
            <a:endParaRPr lang="en-US"/>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F9B1D8F-D49F-F848-86BA-1E0B349B29AD}" type="slidenum">
              <a:rPr lang="en-US"/>
              <a:pPr>
                <a:defRPr/>
              </a:pPr>
              <a:t>‹#›</a:t>
            </a:fld>
            <a:endParaRPr lang="en-US"/>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25E48A-9CA1-6748-AFFC-733CB4C0CAD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AEA023F-FAB5-4640-BDDD-15345104207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6EB572-29FC-D640-B829-A41A5AC9661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3ACB21-5D11-A24A-A590-0C6E72B25C1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1B60A5A-E09A-044E-B086-A6F6A20AC16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590AFA9-8B7E-B644-B298-777DCE434F2E}" type="datetimeFigureOut">
              <a:rPr lang="en-US"/>
              <a:pPr>
                <a:defRPr/>
              </a:pPr>
              <a:t>2/13/20</a:t>
            </a:fld>
            <a:endParaRPr lang="en-US"/>
          </a:p>
        </p:txBody>
      </p:sp>
      <p:sp>
        <p:nvSpPr>
          <p:cNvPr id="8" name="Footer Placeholder 7"/>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B9C2D409-8206-8D4F-9A63-7CFFBD72B401}" type="slidenum">
              <a:rPr lang="en-US"/>
              <a:pPr>
                <a:defRPr/>
              </a:pPr>
              <a:t>‹#›</a:t>
            </a:fld>
            <a:endParaRPr lang="en-US"/>
          </a:p>
        </p:txBody>
      </p:sp>
    </p:spTree>
    <p:extLst>
      <p:ext uri="{BB962C8B-B14F-4D97-AF65-F5344CB8AC3E}">
        <p14:creationId xmlns:p14="http://schemas.microsoft.com/office/powerpoint/2010/main" val="31832209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1BA5707-5AFB-4548-AF59-A27F633DDF9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65FE97-E7DE-574D-A7C9-74D4D5257F0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16F5AF6-66AF-8A4F-9946-11501888BB3A}"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6978AAC-965F-A942-BBF0-091F7803E56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96BA57-B7B8-6542-B7AA-03E797A524A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F95CF8-7405-ED4D-B149-5CB7CDA72E3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8B01F6-80A8-1F42-BDAA-0044CA3C2AA1}"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CB6D6E-9EA1-B748-AD00-A0FFB90977B8}"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68828E4-8F54-3742-A0E6-A1C27E1B6024}"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F052837-083C-0B4E-84E0-B5B27E04E27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F6F8691-366C-9B48-BAE6-A56DFF7B67E7}" type="datetimeFigureOut">
              <a:rPr lang="en-US"/>
              <a:pPr>
                <a:defRPr/>
              </a:pPr>
              <a:t>2/13/20</a:t>
            </a:fld>
            <a:endParaRPr lang="en-US"/>
          </a:p>
        </p:txBody>
      </p:sp>
      <p:sp>
        <p:nvSpPr>
          <p:cNvPr id="4" name="Footer Placeholder 3"/>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BC3A52A8-B130-944D-86D3-8867BD0E38E9}" type="slidenum">
              <a:rPr lang="en-US"/>
              <a:pPr>
                <a:defRPr/>
              </a:pPr>
              <a:t>‹#›</a:t>
            </a:fld>
            <a:endParaRPr lang="en-US"/>
          </a:p>
        </p:txBody>
      </p:sp>
    </p:spTree>
    <p:extLst>
      <p:ext uri="{BB962C8B-B14F-4D97-AF65-F5344CB8AC3E}">
        <p14:creationId xmlns:p14="http://schemas.microsoft.com/office/powerpoint/2010/main" val="26319142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837176A-75B8-A343-92BD-EE6CF781F179}"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E2AB8BB-1186-3F42-87BA-52D4597E5975}"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C138AFD-8E24-D444-9B36-B624CB8A297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AF818BA-A2EC-6B47-9DD9-15C33BD5B22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A35A18-5C9B-7443-90FE-2C56856DEE2E}"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034EA-2029-684E-8638-A6C4BF48D4E2}"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40FF72-210C-5148-9287-9F21ADE06B9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25E48A-9CA1-6748-AFFC-733CB4C0CAD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AEA023F-FAB5-4640-BDDD-15345104207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6EB572-29FC-D640-B829-A41A5AC9661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650BEE5C-92D1-C84A-9C19-6588A4C54DA7}" type="datetimeFigureOut">
              <a:rPr lang="en-US"/>
              <a:pPr>
                <a:defRPr/>
              </a:pPr>
              <a:t>2/13/20</a:t>
            </a:fld>
            <a:endParaRPr lang="en-US"/>
          </a:p>
        </p:txBody>
      </p:sp>
      <p:sp>
        <p:nvSpPr>
          <p:cNvPr id="3" name="Footer Placeholder 2"/>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CDB70FB-B477-F942-B5D6-CD06994EBC45}" type="slidenum">
              <a:rPr lang="en-US"/>
              <a:pPr>
                <a:defRPr/>
              </a:pPr>
              <a:t>‹#›</a:t>
            </a:fld>
            <a:endParaRPr lang="en-US"/>
          </a:p>
        </p:txBody>
      </p:sp>
    </p:spTree>
    <p:extLst>
      <p:ext uri="{BB962C8B-B14F-4D97-AF65-F5344CB8AC3E}">
        <p14:creationId xmlns:p14="http://schemas.microsoft.com/office/powerpoint/2010/main" val="29464933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3ACB21-5D11-A24A-A590-0C6E72B25C1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1B60A5A-E09A-044E-B086-A6F6A20AC16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1BA5707-5AFB-4548-AF59-A27F633DDF9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65FE97-E7DE-574D-A7C9-74D4D5257F0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16F5AF6-66AF-8A4F-9946-11501888BB3A}"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6978AAC-965F-A942-BBF0-091F7803E56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96BA57-B7B8-6542-B7AA-03E797A524A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F95CF8-7405-ED4D-B149-5CB7CDA72E3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25E48A-9CA1-6748-AFFC-733CB4C0CAD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AEA023F-FAB5-4640-BDDD-15345104207F}"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785E770-49C8-0142-A7DD-4AF94F8D18EB}" type="datetimeFigureOut">
              <a:rPr lang="en-US"/>
              <a:pPr>
                <a:defRPr/>
              </a:pPr>
              <a:t>2/13/20</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D20B112E-20EF-354A-AF68-1CC2596B7B35}" type="slidenum">
              <a:rPr lang="en-US"/>
              <a:pPr>
                <a:defRPr/>
              </a:pPr>
              <a:t>‹#›</a:t>
            </a:fld>
            <a:endParaRPr lang="en-US"/>
          </a:p>
        </p:txBody>
      </p:sp>
    </p:spTree>
    <p:extLst>
      <p:ext uri="{BB962C8B-B14F-4D97-AF65-F5344CB8AC3E}">
        <p14:creationId xmlns:p14="http://schemas.microsoft.com/office/powerpoint/2010/main" val="207584737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6EB572-29FC-D640-B829-A41A5AC9661E}"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3ACB21-5D11-A24A-A590-0C6E72B25C1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1B60A5A-E09A-044E-B086-A6F6A20AC16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1BA5707-5AFB-4548-AF59-A27F633DDF9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65FE97-E7DE-574D-A7C9-74D4D5257F09}"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16F5AF6-66AF-8A4F-9946-11501888BB3A}"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6978AAC-965F-A942-BBF0-091F7803E564}"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96BA57-B7B8-6542-B7AA-03E797A524AB}"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F95CF8-7405-ED4D-B149-5CB7CDA72E35}" type="slidenum">
              <a:rPr lang="en-US">
                <a:solidFill>
                  <a:srgbClr val="FFFFFF"/>
                </a:solidFill>
              </a:rPr>
              <a:pPr>
                <a:defRPr/>
              </a:pPr>
              <a:t>‹#›</a:t>
            </a:fld>
            <a:endParaRPr lang="en-US">
              <a:solidFill>
                <a:srgbClr val="FFFFFF"/>
              </a:solidFill>
            </a:endParaRPr>
          </a:p>
        </p:txBody>
      </p:sp>
    </p:spTree>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8B01F6-80A8-1F42-BDAA-0044CA3C2AA1}"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1B5F9CC2-C3B3-CD40-8AD5-3859AB143B8E}" type="datetimeFigureOut">
              <a:rPr lang="en-US"/>
              <a:pPr>
                <a:defRPr/>
              </a:pPr>
              <a:t>2/13/20</a:t>
            </a:fld>
            <a:endParaRPr lang="en-US"/>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9B638753-8B1A-B948-9FD9-CABBC94E5F00}" type="slidenum">
              <a:rPr lang="en-US"/>
              <a:pPr>
                <a:defRPr/>
              </a:pPr>
              <a:t>‹#›</a:t>
            </a:fld>
            <a:endParaRPr lang="en-US"/>
          </a:p>
        </p:txBody>
      </p:sp>
    </p:spTree>
    <p:extLst>
      <p:ext uri="{BB962C8B-B14F-4D97-AF65-F5344CB8AC3E}">
        <p14:creationId xmlns:p14="http://schemas.microsoft.com/office/powerpoint/2010/main" val="9086293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CB6D6E-9EA1-B748-AD00-A0FFB90977B8}"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68828E4-8F54-3742-A0E6-A1C27E1B6024}"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F052837-083C-0B4E-84E0-B5B27E04E27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837176A-75B8-A343-92BD-EE6CF781F179}"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E2AB8BB-1186-3F42-87BA-52D4597E5975}"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C138AFD-8E24-D444-9B36-B624CB8A297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AF818BA-A2EC-6B47-9DD9-15C33BD5B22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A35A18-5C9B-7443-90FE-2C56856DEE2E}"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034EA-2029-684E-8638-A6C4BF48D4E2}"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40FF72-210C-5148-9287-9F21ADE06B97}" type="slidenum">
              <a:rPr lang="en-US">
                <a:solidFill>
                  <a:srgbClr val="000000"/>
                </a:solidFill>
              </a:rPr>
              <a:pPr>
                <a:defRPr/>
              </a:pPr>
              <a:t>‹#›</a:t>
            </a:fld>
            <a:endParaRPr lang="en-US">
              <a:solidFill>
                <a:srgbClr val="000000"/>
              </a:solidFill>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4AC2FE3E-8C75-1547-B323-AC95B0C3F0CE}" type="datetimeFigureOut">
              <a:rPr lang="en-US"/>
              <a:pPr>
                <a:defRPr/>
              </a:pPr>
              <a:t>2/13/20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cs typeface="+mn-cs"/>
              </a:defRPr>
            </a:lvl1pPr>
          </a:lstStyle>
          <a:p>
            <a:pPr>
              <a:defRPr/>
            </a:pPr>
            <a:fld id="{BC0CB408-0A35-5D41-957F-DC5FC2617C6B}" type="slidenum">
              <a:rPr lang="en-US"/>
              <a:pPr>
                <a:defRPr/>
              </a:pPr>
              <a:t>‹#›</a:t>
            </a:fld>
            <a:endParaRPr lang="en-US"/>
          </a:p>
        </p:txBody>
      </p:sp>
    </p:spTree>
    <p:extLst>
      <p:ext uri="{BB962C8B-B14F-4D97-AF65-F5344CB8AC3E}">
        <p14:creationId xmlns:p14="http://schemas.microsoft.com/office/powerpoint/2010/main" val="32223549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0179"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solidFill>
                  <a:srgbClr val="FFFFFF"/>
                </a:solidFill>
                <a:latin typeface="Arial" charset="0"/>
              </a:defRPr>
            </a:lvl1pPr>
          </a:lstStyle>
          <a:p>
            <a:pPr defTabSz="914400" eaLnBrk="0" fontAlgn="base" hangingPunct="0">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solidFill>
                  <a:srgbClr val="FFFFFF"/>
                </a:solidFill>
                <a:latin typeface="Arial" charset="0"/>
              </a:defRPr>
            </a:lvl1pPr>
          </a:lstStyle>
          <a:p>
            <a:pPr defTabSz="914400" eaLnBrk="0" fontAlgn="base" hangingPunct="0">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solidFill>
                  <a:srgbClr val="FFFFFF"/>
                </a:solidFill>
                <a:latin typeface="Arial" charset="0"/>
              </a:defRPr>
            </a:lvl1pPr>
          </a:lstStyle>
          <a:p>
            <a:pPr defTabSz="914400" eaLnBrk="0" fontAlgn="base" hangingPunct="0">
              <a:spcBef>
                <a:spcPct val="0"/>
              </a:spcBef>
              <a:spcAft>
                <a:spcPct val="0"/>
              </a:spcAft>
              <a:defRPr/>
            </a:pPr>
            <a:fld id="{9FFEDD82-4F3F-E845-9A3D-9EAC19A4CFD7}" type="slidenum">
              <a:rPr lang="en-US"/>
              <a:pPr defTabSz="914400" eaLnBrk="0" fontAlgn="base" hangingPunct="0">
                <a:spcBef>
                  <a:spcPct val="0"/>
                </a:spcBef>
                <a:spcAft>
                  <a:spcPct val="0"/>
                </a:spcAft>
                <a:defRPr/>
              </a:pPr>
              <a:t>‹#›</a:t>
            </a:fld>
            <a:endParaRPr lang="en-US"/>
          </a:p>
        </p:txBody>
      </p:sp>
    </p:spTree>
    <p:extLst>
      <p:ext uri="{BB962C8B-B14F-4D97-AF65-F5344CB8AC3E}">
        <p14:creationId xmlns:p14="http://schemas.microsoft.com/office/powerpoint/2010/main" val="2146716718"/>
      </p:ext>
    </p:extLst>
  </p:cSld>
  <p:clrMap bg1="dk2" tx1="lt1" bg2="dk1" tx2="lt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smtClean="0">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cs typeface="+mn-cs"/>
              </a:defRPr>
            </a:lvl1pPr>
          </a:lstStyle>
          <a:p>
            <a:pPr defTabSz="914400" eaLnBrk="0" fontAlgn="base" hangingPunct="0">
              <a:spcBef>
                <a:spcPct val="0"/>
              </a:spcBef>
              <a:spcAft>
                <a:spcPct val="0"/>
              </a:spcAft>
              <a:defRPr/>
            </a:pPr>
            <a:fld id="{018B8A35-817C-974C-B136-A62E929499CD}" type="slidenum">
              <a:rPr lang="en-US">
                <a:solidFill>
                  <a:srgbClr val="FFFFFF"/>
                </a:solidFill>
              </a:rPr>
              <a:pPr defTabSz="914400" eaLnBrk="0" fontAlgn="base" hangingPunct="0">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785666095"/>
      </p:ext>
    </p:extLst>
  </p:cSld>
  <p:clrMap bg1="dk2" tx1="lt1" bg2="dk1" tx2="lt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l" eaLnBrk="0" hangingPunct="0">
              <a:defRPr sz="1400">
                <a:latin typeface="+mn-lt"/>
                <a:cs typeface="+mn-cs"/>
              </a:defRPr>
            </a:lvl1pPr>
          </a:lstStyle>
          <a:p>
            <a:pPr defTabSz="914400"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latin typeface="+mn-lt"/>
                <a:cs typeface="+mn-cs"/>
              </a:defRPr>
            </a:lvl1pPr>
          </a:lstStyle>
          <a:p>
            <a:pPr algn="ctr" defTabSz="914400"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atin typeface="+mn-lt"/>
                <a:cs typeface="+mn-cs"/>
              </a:defRPr>
            </a:lvl1pPr>
          </a:lstStyle>
          <a:p>
            <a:pPr defTabSz="914400" fontAlgn="base">
              <a:spcBef>
                <a:spcPct val="0"/>
              </a:spcBef>
              <a:spcAft>
                <a:spcPct val="0"/>
              </a:spcAft>
              <a:defRPr/>
            </a:pPr>
            <a:fld id="{D40F0211-7D1D-E140-B3CF-11B705B5D5EF}" type="slidenum">
              <a:rPr lang="en-US">
                <a:solidFill>
                  <a:srgbClr val="000000"/>
                </a:solidFill>
              </a:rPr>
              <a:pPr defTabSz="914400"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745631522"/>
      </p:ext>
    </p:extLst>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l" eaLnBrk="0" hangingPunct="0">
              <a:defRPr sz="1400">
                <a:latin typeface="+mn-lt"/>
                <a:cs typeface="+mn-cs"/>
              </a:defRPr>
            </a:lvl1pPr>
          </a:lstStyle>
          <a:p>
            <a:pPr defTabSz="914400"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latin typeface="+mn-lt"/>
                <a:cs typeface="+mn-cs"/>
              </a:defRPr>
            </a:lvl1pPr>
          </a:lstStyle>
          <a:p>
            <a:pPr algn="ctr" defTabSz="914400"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atin typeface="+mn-lt"/>
                <a:cs typeface="+mn-cs"/>
              </a:defRPr>
            </a:lvl1pPr>
          </a:lstStyle>
          <a:p>
            <a:pPr defTabSz="914400" fontAlgn="base">
              <a:spcBef>
                <a:spcPct val="0"/>
              </a:spcBef>
              <a:spcAft>
                <a:spcPct val="0"/>
              </a:spcAft>
              <a:defRPr/>
            </a:pPr>
            <a:fld id="{D40F0211-7D1D-E140-B3CF-11B705B5D5EF}" type="slidenum">
              <a:rPr lang="en-US">
                <a:solidFill>
                  <a:srgbClr val="000000"/>
                </a:solidFill>
              </a:rPr>
              <a:pPr defTabSz="914400"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70224856"/>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vl1pPr>
          </a:lstStyle>
          <a:p>
            <a:pPr defTabSz="914400" eaLnBrk="0" fontAlgn="base" hangingPunct="0">
              <a:spcBef>
                <a:spcPct val="0"/>
              </a:spcBef>
              <a:spcAft>
                <a:spcPct val="0"/>
              </a:spcAft>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vl1pPr>
          </a:lstStyle>
          <a:p>
            <a:pPr defTabSz="914400" eaLnBrk="0" fontAlgn="base" hangingPunct="0">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lvl1pPr>
          </a:lstStyle>
          <a:p>
            <a:pPr defTabSz="914400" eaLnBrk="0" fontAlgn="base" hangingPunct="0">
              <a:spcBef>
                <a:spcPct val="0"/>
              </a:spcBef>
              <a:spcAft>
                <a:spcPct val="0"/>
              </a:spcAft>
              <a:defRPr/>
            </a:pPr>
            <a:fld id="{71703693-1115-AA45-BE32-BEFE32206DCC}" type="slidenum">
              <a:rPr lang="en-US">
                <a:solidFill>
                  <a:srgbClr val="FFFFFF"/>
                </a:solidFill>
              </a:rPr>
              <a:pPr defTabSz="914400" eaLnBrk="0" fontAlgn="base" hangingPunct="0">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758360175"/>
      </p:ext>
    </p:extLst>
  </p:cSld>
  <p:clrMap bg1="dk2" tx1="lt1" bg2="dk1" tx2="lt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FFFFFF"/>
                </a:solidFill>
                <a:cs typeface="+mn-cs"/>
              </a:defRPr>
            </a:lvl1pPr>
          </a:lstStyle>
          <a:p>
            <a:pPr defTabSz="914400" eaLnBrk="0" fontAlgn="base" hangingPunct="0">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rgbClr val="FFFFFF"/>
                </a:solidFill>
                <a:cs typeface="+mn-cs"/>
              </a:defRPr>
            </a:lvl1pPr>
          </a:lstStyle>
          <a:p>
            <a:pPr defTabSz="914400" eaLnBrk="0" fontAlgn="base" hangingPunct="0">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rgbClr val="FFFFFF"/>
                </a:solidFill>
                <a:cs typeface="+mn-cs"/>
              </a:defRPr>
            </a:lvl1pPr>
          </a:lstStyle>
          <a:p>
            <a:pPr defTabSz="914400" eaLnBrk="0" fontAlgn="base" hangingPunct="0">
              <a:spcBef>
                <a:spcPct val="0"/>
              </a:spcBef>
              <a:spcAft>
                <a:spcPct val="0"/>
              </a:spcAft>
              <a:defRPr/>
            </a:pPr>
            <a:fld id="{8437BEE3-E645-5F4C-A14E-59F5C6A8B413}" type="slidenum">
              <a:rPr lang="en-US"/>
              <a:pPr defTabSz="914400" eaLnBrk="0" fontAlgn="base" hangingPunct="0">
                <a:spcBef>
                  <a:spcPct val="0"/>
                </a:spcBef>
                <a:spcAft>
                  <a:spcPct val="0"/>
                </a:spcAft>
                <a:defRPr/>
              </a:pPr>
              <a:t>‹#›</a:t>
            </a:fld>
            <a:endParaRPr lang="en-US"/>
          </a:p>
        </p:txBody>
      </p:sp>
    </p:spTree>
    <p:extLst>
      <p:ext uri="{BB962C8B-B14F-4D97-AF65-F5344CB8AC3E}">
        <p14:creationId xmlns:p14="http://schemas.microsoft.com/office/powerpoint/2010/main" val="664088032"/>
      </p:ext>
    </p:extLst>
  </p:cSld>
  <p:clrMap bg1="dk2" tx1="lt1" bg2="dk1" tx2="lt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defTabSz="914400" eaLnBrk="0" fontAlgn="base" hangingPunct="0">
              <a:spcBef>
                <a:spcPct val="0"/>
              </a:spcBef>
              <a:spcAft>
                <a:spcPct val="0"/>
              </a:spcAft>
              <a:defRPr/>
            </a:pPr>
            <a:fld id="{4A03575C-0B5A-A24B-A5AA-0B970F61E656}" type="slidenum">
              <a:rPr lang="en-US">
                <a:solidFill>
                  <a:srgbClr val="FFFFFF"/>
                </a:solidFill>
              </a:rPr>
              <a:pPr defTabSz="914400" eaLnBrk="0" fontAlgn="base" hangingPunct="0">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444795898"/>
      </p:ext>
    </p:extLst>
  </p:cSld>
  <p:clrMap bg1="dk2" tx1="lt1" bg2="dk1" tx2="lt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defTabSz="914400" eaLnBrk="0" fontAlgn="base" hangingPunct="0">
              <a:spcBef>
                <a:spcPct val="0"/>
              </a:spcBef>
              <a:spcAft>
                <a:spcPct val="0"/>
              </a:spcAft>
              <a:defRPr/>
            </a:pPr>
            <a:fld id="{5B1CD92B-D4F3-534E-A562-5B639C7A0985}" type="slidenum">
              <a:rPr lang="en-US">
                <a:solidFill>
                  <a:srgbClr val="000000"/>
                </a:solidFill>
              </a:rPr>
              <a:pPr defTabSz="914400"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759474445"/>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defTabSz="914400" eaLnBrk="0" fontAlgn="base" hangingPunct="0">
              <a:spcBef>
                <a:spcPct val="0"/>
              </a:spcBef>
              <a:spcAft>
                <a:spcPct val="0"/>
              </a:spcAft>
              <a:defRPr/>
            </a:pPr>
            <a:fld id="{4A03575C-0B5A-A24B-A5AA-0B970F61E656}" type="slidenum">
              <a:rPr lang="en-US">
                <a:solidFill>
                  <a:srgbClr val="FFFFFF"/>
                </a:solidFill>
              </a:rPr>
              <a:pPr defTabSz="914400" eaLnBrk="0" fontAlgn="base" hangingPunct="0">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2022860070"/>
      </p:ext>
    </p:extLst>
  </p:cSld>
  <p:clrMap bg1="dk2" tx1="lt1" bg2="dk1" tx2="lt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cs typeface="+mn-cs"/>
              </a:defRPr>
            </a:lvl1pPr>
          </a:lstStyle>
          <a:p>
            <a:pPr defTabSz="914400" eaLnBrk="0" fontAlgn="base" hangingPunct="0">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defTabSz="914400" eaLnBrk="0" fontAlgn="base" hangingPunct="0">
              <a:spcBef>
                <a:spcPct val="0"/>
              </a:spcBef>
              <a:spcAft>
                <a:spcPct val="0"/>
              </a:spcAft>
              <a:defRPr/>
            </a:pPr>
            <a:fld id="{4A03575C-0B5A-A24B-A5AA-0B970F61E656}" type="slidenum">
              <a:rPr lang="en-US">
                <a:solidFill>
                  <a:srgbClr val="FFFFFF"/>
                </a:solidFill>
              </a:rPr>
              <a:pPr defTabSz="914400" eaLnBrk="0" fontAlgn="base" hangingPunct="0">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2035422512"/>
      </p:ext>
    </p:extLst>
  </p:cSld>
  <p:clrMap bg1="dk2" tx1="lt1" bg2="dk1" tx2="lt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defRPr sz="1400">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defTabSz="914400" eaLnBrk="0" fontAlgn="base" hangingPunct="0">
              <a:spcBef>
                <a:spcPct val="0"/>
              </a:spcBef>
              <a:spcAft>
                <a:spcPct val="0"/>
              </a:spcAft>
              <a:defRPr/>
            </a:pPr>
            <a:fld id="{5B1CD92B-D4F3-534E-A562-5B639C7A0985}" type="slidenum">
              <a:rPr lang="en-US">
                <a:solidFill>
                  <a:srgbClr val="000000"/>
                </a:solidFill>
              </a:rPr>
              <a:pPr defTabSz="914400"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736203408"/>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0.jpeg"/><Relationship Id="rId5" Type="http://schemas.openxmlformats.org/officeDocument/2006/relationships/hyperlink" Target="http://www.urban-atmospheres.net/Jabberwocky/index.htm" TargetMode="External"/><Relationship Id="rId6" Type="http://schemas.openxmlformats.org/officeDocument/2006/relationships/image" Target="../media/image11.jpeg"/><Relationship Id="rId1" Type="http://schemas.openxmlformats.org/officeDocument/2006/relationships/themeOverride" Target="../theme/themeOverride1.xml"/><Relationship Id="rId2"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2.tiff"/><Relationship Id="rId5" Type="http://schemas.openxmlformats.org/officeDocument/2006/relationships/hyperlink" Target="https://www.youtube.com/watch?v=_jeuBScH5GI" TargetMode="External"/><Relationship Id="rId6" Type="http://schemas.openxmlformats.org/officeDocument/2006/relationships/hyperlink" Target="https://www.google.com/url?sa=t&amp;rct=j&amp;q=&amp;esrc=s&amp;source=web&amp;cd=3&amp;ved=2ahUKEwigmtCFmLzgAhWP7Z8KHazSBiAQFjACegQICBAB&amp;url=http://www.lundahl-seitl.com/work/unknown-cloud&amp;usg=AOvVaw25S_48Yb1CDgbDpE3CMOu2" TargetMode="External"/><Relationship Id="rId1" Type="http://schemas.openxmlformats.org/officeDocument/2006/relationships/themeOverride" Target="../theme/themeOverride2.xml"/><Relationship Id="rId2"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tiff"/><Relationship Id="rId4" Type="http://schemas.openxmlformats.org/officeDocument/2006/relationships/image" Target="../media/image15.tiff"/><Relationship Id="rId5" Type="http://schemas.openxmlformats.org/officeDocument/2006/relationships/image" Target="../media/image16.tiff"/><Relationship Id="rId6" Type="http://schemas.openxmlformats.org/officeDocument/2006/relationships/image" Target="../media/image17.tiff"/><Relationship Id="rId7" Type="http://schemas.openxmlformats.org/officeDocument/2006/relationships/image" Target="../media/image18.tiff"/><Relationship Id="rId8" Type="http://schemas.openxmlformats.org/officeDocument/2006/relationships/image" Target="../media/image19.tiff"/><Relationship Id="rId9" Type="http://schemas.openxmlformats.org/officeDocument/2006/relationships/image" Target="../media/image20.tiff"/><Relationship Id="rId1" Type="http://schemas.openxmlformats.org/officeDocument/2006/relationships/slideLayout" Target="../slideLayouts/slideLayout123.xml"/><Relationship Id="rId2" Type="http://schemas.openxmlformats.org/officeDocument/2006/relationships/image" Target="../media/image1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video" Target="../media/media1.mov"/><Relationship Id="rId4" Type="http://schemas.openxmlformats.org/officeDocument/2006/relationships/slideLayout" Target="../slideLayouts/slideLayout23.xml"/><Relationship Id="rId5" Type="http://schemas.openxmlformats.org/officeDocument/2006/relationships/notesSlide" Target="../notesSlides/notesSlide9.xml"/><Relationship Id="rId6" Type="http://schemas.openxmlformats.org/officeDocument/2006/relationships/hyperlink" Target="http://www.eddostern.com/waco_resurrection.html" TargetMode="External"/><Relationship Id="rId7" Type="http://schemas.openxmlformats.org/officeDocument/2006/relationships/image" Target="../media/image21.png"/><Relationship Id="rId1" Type="http://schemas.openxmlformats.org/officeDocument/2006/relationships/themeOverride" Target="../theme/themeOverride3.xml"/><Relationship Id="rId2" Type="http://schemas.microsoft.com/office/2007/relationships/media" Target="../media/media1.mo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2.png"/><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N5UGN7tq1lQ" TargetMode="External"/><Relationship Id="rId4" Type="http://schemas.openxmlformats.org/officeDocument/2006/relationships/image" Target="../media/image24.png"/><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hyperlink" Target="http://www.youtube.com/watch?v=3dJwvjq6eik" TargetMode="External"/><Relationship Id="rId1" Type="http://schemas.openxmlformats.org/officeDocument/2006/relationships/slideLayout" Target="../slideLayouts/slideLayout34.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5.xml"/><Relationship Id="rId4" Type="http://schemas.openxmlformats.org/officeDocument/2006/relationships/notesSlide" Target="../notesSlides/notesSlide12.xml"/><Relationship Id="rId5" Type="http://schemas.openxmlformats.org/officeDocument/2006/relationships/image" Target="../media/image26.png"/><Relationship Id="rId1" Type="http://schemas.microsoft.com/office/2007/relationships/media" Target="../media/media2.mov"/><Relationship Id="rId2" Type="http://schemas.openxmlformats.org/officeDocument/2006/relationships/video" Target="../media/media2.mov"/></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hyperlink" Target="http://www.lozano-hemmer.com/english/projects/pulseroom.htm" TargetMode="External"/><Relationship Id="rId5" Type="http://schemas.openxmlformats.org/officeDocument/2006/relationships/image" Target="../media/image27.jpeg"/><Relationship Id="rId6" Type="http://schemas.openxmlformats.org/officeDocument/2006/relationships/hyperlink" Target="http://www.youtube.com/watch?v=oPIruPH9ePg" TargetMode="External"/><Relationship Id="rId1" Type="http://schemas.openxmlformats.org/officeDocument/2006/relationships/themeOverride" Target="../theme/themeOverride4.xml"/><Relationship Id="rId2"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hyperlink" Target="http://www.lozano-hemmer.com/english/projects/pulsetank.htm" TargetMode="External"/><Relationship Id="rId5" Type="http://schemas.openxmlformats.org/officeDocument/2006/relationships/image" Target="../media/image28.jpeg"/><Relationship Id="rId1" Type="http://schemas.openxmlformats.org/officeDocument/2006/relationships/themeOverride" Target="../theme/themeOverride5.xml"/><Relationship Id="rId2"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3" Type="http://schemas.openxmlformats.org/officeDocument/2006/relationships/hyperlink" Target="http://www.immersence.com/osmose/" TargetMode="External"/><Relationship Id="rId4" Type="http://schemas.openxmlformats.org/officeDocument/2006/relationships/image" Target="../media/image29.tiff"/><Relationship Id="rId1" Type="http://schemas.openxmlformats.org/officeDocument/2006/relationships/slideLayout" Target="../slideLayouts/slideLayout35.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hyperlink" Target="http://www.immersence.com/osmose/" TargetMode="External"/><Relationship Id="rId1" Type="http://schemas.openxmlformats.org/officeDocument/2006/relationships/slideLayout" Target="../slideLayouts/slideLayout35.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hyperlink" Target="http://www.masswerk.at/elizabot/eliza.html" TargetMode="External"/><Relationship Id="rId5" Type="http://schemas.openxmlformats.org/officeDocument/2006/relationships/image" Target="../media/image32.png"/><Relationship Id="rId1" Type="http://schemas.openxmlformats.org/officeDocument/2006/relationships/themeOverride" Target="../theme/themeOverride6.xml"/><Relationship Id="rId2" Type="http://schemas.openxmlformats.org/officeDocument/2006/relationships/slideLayout" Target="../slideLayouts/slideLayout8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themeOverride" Target="../theme/themeOverride7.xml"/><Relationship Id="rId2" Type="http://schemas.openxmlformats.org/officeDocument/2006/relationships/slideLayout" Target="../slideLayouts/slideLayout89.xml"/></Relationships>
</file>

<file path=ppt/slides/_rels/slide28.xml.rels><?xml version="1.0" encoding="UTF-8" standalone="yes"?>
<Relationships xmlns="http://schemas.openxmlformats.org/package/2006/relationships"><Relationship Id="rId3" Type="http://schemas.openxmlformats.org/officeDocument/2006/relationships/video" Target="../media/media3.mov"/><Relationship Id="rId4" Type="http://schemas.openxmlformats.org/officeDocument/2006/relationships/slideLayout" Target="../slideLayouts/slideLayout89.xml"/><Relationship Id="rId5" Type="http://schemas.openxmlformats.org/officeDocument/2006/relationships/notesSlide" Target="../notesSlides/notesSlide19.xml"/><Relationship Id="rId6" Type="http://schemas.openxmlformats.org/officeDocument/2006/relationships/image" Target="../media/image35.png"/><Relationship Id="rId1" Type="http://schemas.openxmlformats.org/officeDocument/2006/relationships/themeOverride" Target="../theme/themeOverride8.xml"/><Relationship Id="rId2" Type="http://schemas.microsoft.com/office/2007/relationships/media" Target="../media/media3.mov"/></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20.xml"/><Relationship Id="rId3" Type="http://schemas.openxmlformats.org/officeDocument/2006/relationships/image" Target="../media/image36.gi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wwwwwwww.jodi.org/" TargetMode="External"/><Relationship Id="rId5" Type="http://schemas.openxmlformats.org/officeDocument/2006/relationships/image" Target="../media/image2.png"/><Relationship Id="rId1" Type="http://schemas.openxmlformats.org/officeDocument/2006/relationships/slideLayout" Target="../slideLayouts/slideLayout67.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v86B9Nz_LVU" TargetMode="External"/><Relationship Id="rId4" Type="http://schemas.openxmlformats.org/officeDocument/2006/relationships/image" Target="../media/image37.png"/><Relationship Id="rId1" Type="http://schemas.openxmlformats.org/officeDocument/2006/relationships/slideLayout" Target="../slideLayouts/slideLayout111.xml"/><Relationship Id="rId2" Type="http://schemas.openxmlformats.org/officeDocument/2006/relationships/notesSlide" Target="../notesSlides/notesSlide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78.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eg"/><Relationship Id="rId1" Type="http://schemas.openxmlformats.org/officeDocument/2006/relationships/slideLayout" Target="../slideLayouts/slideLayout78.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3000">
              <a:srgbClr val="3366FF"/>
            </a:gs>
            <a:gs pos="100000">
              <a:srgbClr val="FF0000"/>
            </a:gs>
            <a:gs pos="61000">
              <a:srgbClr val="FF66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807729"/>
            <a:ext cx="9144000" cy="677287"/>
          </a:xfrm>
        </p:spPr>
        <p:txBody>
          <a:bodyPr/>
          <a:lstStyle/>
          <a:p>
            <a:r>
              <a:rPr lang="en-US" dirty="0">
                <a:solidFill>
                  <a:schemeClr val="bg1"/>
                </a:solidFill>
              </a:rPr>
              <a:t>‘I’ - Living and Creating </a:t>
            </a:r>
            <a:r>
              <a:rPr lang="en-US" dirty="0" smtClean="0">
                <a:solidFill>
                  <a:schemeClr val="bg1"/>
                </a:solidFill>
              </a:rPr>
              <a:t>in/with </a:t>
            </a:r>
            <a:br>
              <a:rPr lang="en-US" dirty="0" smtClean="0">
                <a:solidFill>
                  <a:schemeClr val="bg1"/>
                </a:solidFill>
              </a:rPr>
            </a:br>
            <a:r>
              <a:rPr lang="en-US" dirty="0" smtClean="0">
                <a:solidFill>
                  <a:schemeClr val="bg1"/>
                </a:solidFill>
              </a:rPr>
              <a:t>Technologies and Networks </a:t>
            </a:r>
            <a:endParaRPr lang="en-US" sz="4000" dirty="0">
              <a:solidFill>
                <a:schemeClr val="bg1"/>
              </a:solidFill>
            </a:endParaRPr>
          </a:p>
        </p:txBody>
      </p:sp>
      <p:sp>
        <p:nvSpPr>
          <p:cNvPr id="3" name="Content Placeholder 2"/>
          <p:cNvSpPr>
            <a:spLocks noGrp="1"/>
          </p:cNvSpPr>
          <p:nvPr>
            <p:ph idx="1"/>
          </p:nvPr>
        </p:nvSpPr>
        <p:spPr>
          <a:xfrm>
            <a:off x="0" y="3746478"/>
            <a:ext cx="9144000" cy="2298496"/>
          </a:xfrm>
        </p:spPr>
        <p:txBody>
          <a:bodyPr/>
          <a:lstStyle/>
          <a:p>
            <a:pPr marL="0" indent="0" algn="ctr">
              <a:buNone/>
            </a:pPr>
            <a:r>
              <a:rPr lang="en-US" dirty="0" smtClean="0">
                <a:solidFill>
                  <a:srgbClr val="FFFFFF"/>
                </a:solidFill>
              </a:rPr>
              <a:t>Data</a:t>
            </a:r>
            <a:r>
              <a:rPr lang="en-US" dirty="0" smtClean="0">
                <a:solidFill>
                  <a:srgbClr val="FFFFFF"/>
                </a:solidFill>
              </a:rPr>
              <a:t>, </a:t>
            </a:r>
            <a:r>
              <a:rPr lang="en-US" dirty="0" smtClean="0">
                <a:solidFill>
                  <a:srgbClr val="FFFFFF"/>
                </a:solidFill>
              </a:rPr>
              <a:t>Games, Body</a:t>
            </a:r>
            <a:r>
              <a:rPr lang="en-US" dirty="0">
                <a:solidFill>
                  <a:srgbClr val="FFFFFF"/>
                </a:solidFill>
              </a:rPr>
              <a:t>, </a:t>
            </a:r>
            <a:r>
              <a:rPr lang="en-US" dirty="0" smtClean="0">
                <a:solidFill>
                  <a:srgbClr val="FFFFFF"/>
                </a:solidFill>
              </a:rPr>
              <a:t>Artificial </a:t>
            </a:r>
            <a:r>
              <a:rPr lang="en-US" dirty="0" smtClean="0">
                <a:solidFill>
                  <a:srgbClr val="FFFFFF"/>
                </a:solidFill>
              </a:rPr>
              <a:t>Intelligence </a:t>
            </a:r>
            <a:endParaRPr lang="en-US" dirty="0">
              <a:solidFill>
                <a:srgbClr val="FFFFFF"/>
              </a:solidFill>
            </a:endParaRPr>
          </a:p>
        </p:txBody>
      </p:sp>
    </p:spTree>
    <p:extLst>
      <p:ext uri="{BB962C8B-B14F-4D97-AF65-F5344CB8AC3E}">
        <p14:creationId xmlns:p14="http://schemas.microsoft.com/office/powerpoint/2010/main" val="14723034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6" descr="SF Derive (2 April 2004) 231"/>
          <p:cNvPicPr>
            <a:picLocks noChangeAspect="1" noChangeArrowheads="1"/>
          </p:cNvPicPr>
          <p:nvPr/>
        </p:nvPicPr>
        <p:blipFill>
          <a:blip r:embed="rId4">
            <a:alphaModFix amt="54000"/>
            <a:extLst>
              <a:ext uri="{28A0092B-C50C-407E-A947-70E740481C1C}">
                <a14:useLocalDpi xmlns:a14="http://schemas.microsoft.com/office/drawing/2010/main" val="0"/>
              </a:ext>
            </a:extLst>
          </a:blip>
          <a:srcRect/>
          <a:stretch>
            <a:fillRect/>
          </a:stretch>
        </p:blipFill>
        <p:spPr bwMode="auto">
          <a:xfrm>
            <a:off x="-609600" y="-228600"/>
            <a:ext cx="10287000" cy="7258050"/>
          </a:xfrm>
          <a:prstGeom prst="rect">
            <a:avLst/>
          </a:prstGeom>
          <a:noFill/>
          <a:ln>
            <a:noFill/>
          </a:ln>
          <a:extLst>
            <a:ext uri="{909E8E84-426E-40dd-AFC4-6F175D3DCCD1}">
              <a14:hiddenFill xmlns:a14="http://schemas.microsoft.com/office/drawing/2010/main" xmlns="">
                <a:solidFill>
                  <a:srgbClr val="FFFFFF">
                    <a:alpha val="54117"/>
                  </a:srgbClr>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0770" name="Rectangle 2"/>
          <p:cNvSpPr>
            <a:spLocks noGrp="1" noChangeArrowheads="1"/>
          </p:cNvSpPr>
          <p:nvPr>
            <p:ph type="ctrTitle"/>
          </p:nvPr>
        </p:nvSpPr>
        <p:spPr>
          <a:xfrm>
            <a:off x="0" y="5601790"/>
            <a:ext cx="9144000" cy="1143000"/>
          </a:xfrm>
        </p:spPr>
        <p:txBody>
          <a:bodyPr/>
          <a:lstStyle/>
          <a:p>
            <a:pPr eaLnBrk="1" hangingPunct="1">
              <a:defRPr/>
            </a:pPr>
            <a:r>
              <a:rPr lang="en-US" sz="2000" dirty="0" smtClean="0">
                <a:solidFill>
                  <a:schemeClr val="tx1"/>
                </a:solidFill>
                <a:latin typeface="Rockwell"/>
                <a:cs typeface="Rockwell"/>
                <a:hlinkClick r:id="rId5"/>
              </a:rPr>
              <a:t>Jabberwocky, Urban Atmospheres (2004)</a:t>
            </a:r>
            <a:endParaRPr lang="en-US" sz="2000" dirty="0" smtClean="0">
              <a:solidFill>
                <a:srgbClr val="0000EE"/>
              </a:solidFill>
              <a:latin typeface="Rockwell"/>
              <a:cs typeface="Rockwell"/>
            </a:endParaRPr>
          </a:p>
        </p:txBody>
      </p:sp>
      <p:pic>
        <p:nvPicPr>
          <p:cNvPr id="62467" name="Picture 4" descr="Main-U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0"/>
            <a:ext cx="5532438" cy="364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0773" name="Rectangle 5"/>
          <p:cNvSpPr>
            <a:spLocks noChangeArrowheads="1"/>
          </p:cNvSpPr>
          <p:nvPr/>
        </p:nvSpPr>
        <p:spPr bwMode="auto">
          <a:xfrm>
            <a:off x="6167649" y="6473336"/>
            <a:ext cx="276079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wrap="none" anchor="ctr">
            <a:spAutoFit/>
          </a:bodyPr>
          <a:lstStyle/>
          <a:p>
            <a:pPr algn="ctr" defTabSz="914400" fontAlgn="base">
              <a:spcBef>
                <a:spcPct val="0"/>
              </a:spcBef>
              <a:spcAft>
                <a:spcPct val="0"/>
              </a:spcAft>
              <a:defRPr/>
            </a:pPr>
            <a:r>
              <a:rPr lang="en-US" dirty="0">
                <a:solidFill>
                  <a:srgbClr val="FFFFFF"/>
                </a:solidFill>
                <a:latin typeface="Rockwell"/>
                <a:cs typeface="Rockwell"/>
              </a:rPr>
              <a:t>(See </a:t>
            </a:r>
            <a:r>
              <a:rPr lang="en-US" dirty="0" smtClean="0">
                <a:solidFill>
                  <a:srgbClr val="FFFFFF"/>
                </a:solidFill>
                <a:latin typeface="Rockwell"/>
                <a:cs typeface="Rockwell"/>
              </a:rPr>
              <a:t>text by </a:t>
            </a:r>
            <a:r>
              <a:rPr lang="en-US" dirty="0">
                <a:solidFill>
                  <a:srgbClr val="FFFFFF"/>
                </a:solidFill>
                <a:latin typeface="Rockwell"/>
                <a:cs typeface="Rockwell"/>
              </a:rPr>
              <a:t>Eric </a:t>
            </a:r>
            <a:r>
              <a:rPr lang="en-US" dirty="0" err="1">
                <a:solidFill>
                  <a:srgbClr val="FFFFFF"/>
                </a:solidFill>
                <a:latin typeface="Rockwell"/>
                <a:cs typeface="Rockwell"/>
              </a:rPr>
              <a:t>Paulos</a:t>
            </a:r>
            <a:r>
              <a:rPr lang="en-US" dirty="0">
                <a:solidFill>
                  <a:srgbClr val="FFFFFF"/>
                </a:solidFill>
                <a:latin typeface="Rockwell"/>
                <a:cs typeface="Rockwell"/>
              </a:rPr>
              <a:t>)</a:t>
            </a:r>
          </a:p>
        </p:txBody>
      </p:sp>
    </p:spTree>
    <p:extLst>
      <p:ext uri="{BB962C8B-B14F-4D97-AF65-F5344CB8AC3E}">
        <p14:creationId xmlns:p14="http://schemas.microsoft.com/office/powerpoint/2010/main" val="245979099"/>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p:cNvPicPr>
            <a:picLocks noChangeAspect="1"/>
          </p:cNvPicPr>
          <p:nvPr/>
        </p:nvPicPr>
        <p:blipFill>
          <a:blip r:embed="rId4"/>
          <a:stretch>
            <a:fillRect/>
          </a:stretch>
        </p:blipFill>
        <p:spPr>
          <a:xfrm>
            <a:off x="774700" y="379505"/>
            <a:ext cx="7683500" cy="5130800"/>
          </a:xfrm>
          <a:prstGeom prst="rect">
            <a:avLst/>
          </a:prstGeom>
        </p:spPr>
      </p:pic>
      <p:sp>
        <p:nvSpPr>
          <p:cNvPr id="4" name="TextBox 3"/>
          <p:cNvSpPr txBox="1"/>
          <p:nvPr/>
        </p:nvSpPr>
        <p:spPr>
          <a:xfrm>
            <a:off x="2044102" y="5957545"/>
            <a:ext cx="4767587" cy="400110"/>
          </a:xfrm>
          <a:prstGeom prst="rect">
            <a:avLst/>
          </a:prstGeom>
          <a:noFill/>
        </p:spPr>
        <p:txBody>
          <a:bodyPr wrap="none" rtlCol="0">
            <a:spAutoFit/>
          </a:bodyPr>
          <a:lstStyle/>
          <a:p>
            <a:r>
              <a:rPr lang="en-US" sz="2000" dirty="0" smtClean="0">
                <a:latin typeface="Rockwell" charset="0"/>
                <a:ea typeface="Rockwell" charset="0"/>
                <a:cs typeface="Rockwell" charset="0"/>
                <a:hlinkClick r:id="rId5"/>
              </a:rPr>
              <a:t>Unknown Cloud (2016) </a:t>
            </a:r>
            <a:r>
              <a:rPr lang="en-US" sz="2000" dirty="0">
                <a:latin typeface="Rockwell" charset="0"/>
                <a:ea typeface="Rockwell" charset="0"/>
                <a:cs typeface="Rockwell" charset="0"/>
                <a:hlinkClick r:id="rId5"/>
              </a:rPr>
              <a:t>Lundahl &amp; Seitl </a:t>
            </a:r>
            <a:endParaRPr lang="en-US" sz="2000" dirty="0">
              <a:latin typeface="Rockwell" charset="0"/>
              <a:ea typeface="Rockwell" charset="0"/>
              <a:cs typeface="Rockwell" charset="0"/>
              <a:hlinkClick r:id="rId6"/>
            </a:endParaRPr>
          </a:p>
        </p:txBody>
      </p:sp>
    </p:spTree>
    <p:extLst>
      <p:ext uri="{BB962C8B-B14F-4D97-AF65-F5344CB8AC3E}">
        <p14:creationId xmlns:p14="http://schemas.microsoft.com/office/powerpoint/2010/main" val="1233370531"/>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82266"/>
            <a:ext cx="8229600" cy="1143000"/>
          </a:xfrm>
        </p:spPr>
        <p:txBody>
          <a:bodyPr/>
          <a:lstStyle/>
          <a:p>
            <a:r>
              <a:rPr lang="en-US" dirty="0" smtClean="0">
                <a:solidFill>
                  <a:schemeClr val="bg1"/>
                </a:solidFill>
              </a:rPr>
              <a:t>Memes</a:t>
            </a:r>
            <a:endParaRPr lang="en-US" dirty="0"/>
          </a:p>
        </p:txBody>
      </p:sp>
    </p:spTree>
    <p:extLst>
      <p:ext uri="{BB962C8B-B14F-4D97-AF65-F5344CB8AC3E}">
        <p14:creationId xmlns:p14="http://schemas.microsoft.com/office/powerpoint/2010/main" val="3451397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Rectangle 4"/>
          <p:cNvSpPr/>
          <p:nvPr/>
        </p:nvSpPr>
        <p:spPr>
          <a:xfrm>
            <a:off x="0" y="6345401"/>
            <a:ext cx="9144000" cy="369332"/>
          </a:xfrm>
          <a:prstGeom prst="rect">
            <a:avLst/>
          </a:prstGeom>
        </p:spPr>
        <p:txBody>
          <a:bodyPr wrap="square">
            <a:spAutoFit/>
          </a:bodyPr>
          <a:lstStyle/>
          <a:p>
            <a:pPr algn="ctr"/>
            <a:r>
              <a:rPr lang="en-US" dirty="0" smtClean="0">
                <a:solidFill>
                  <a:srgbClr val="FFFFFF"/>
                </a:solidFill>
                <a:latin typeface="Helvetica" charset="0"/>
                <a:ea typeface="Helvetica" charset="0"/>
                <a:cs typeface="Helvetica" charset="0"/>
              </a:rPr>
              <a:t>Arthur’s Fist Meme, Hannah Hill 2016</a:t>
            </a:r>
            <a:endParaRPr lang="en-US" dirty="0">
              <a:solidFill>
                <a:srgbClr val="FFFFFF"/>
              </a:solidFill>
              <a:latin typeface="Helvetica" charset="0"/>
              <a:ea typeface="Helvetica" charset="0"/>
              <a:cs typeface="Helvetica" charset="0"/>
            </a:endParaRPr>
          </a:p>
        </p:txBody>
      </p:sp>
      <p:pic>
        <p:nvPicPr>
          <p:cNvPr id="8" name="Picture 7"/>
          <p:cNvPicPr>
            <a:picLocks noChangeAspect="1"/>
          </p:cNvPicPr>
          <p:nvPr/>
        </p:nvPicPr>
        <p:blipFill>
          <a:blip r:embed="rId2"/>
          <a:stretch>
            <a:fillRect/>
          </a:stretch>
        </p:blipFill>
        <p:spPr>
          <a:xfrm>
            <a:off x="403068" y="5496135"/>
            <a:ext cx="1516828" cy="1467367"/>
          </a:xfrm>
          <a:prstGeom prst="rect">
            <a:avLst/>
          </a:prstGeom>
        </p:spPr>
      </p:pic>
      <p:pic>
        <p:nvPicPr>
          <p:cNvPr id="9" name="Picture 8"/>
          <p:cNvPicPr>
            <a:picLocks noChangeAspect="1"/>
          </p:cNvPicPr>
          <p:nvPr/>
        </p:nvPicPr>
        <p:blipFill>
          <a:blip r:embed="rId3"/>
          <a:stretch>
            <a:fillRect/>
          </a:stretch>
        </p:blipFill>
        <p:spPr>
          <a:xfrm>
            <a:off x="7200658" y="2209952"/>
            <a:ext cx="1845834" cy="1612865"/>
          </a:xfrm>
          <a:prstGeom prst="rect">
            <a:avLst/>
          </a:prstGeom>
        </p:spPr>
      </p:pic>
      <p:pic>
        <p:nvPicPr>
          <p:cNvPr id="10" name="Picture 9"/>
          <p:cNvPicPr>
            <a:picLocks noChangeAspect="1"/>
          </p:cNvPicPr>
          <p:nvPr/>
        </p:nvPicPr>
        <p:blipFill>
          <a:blip r:embed="rId4"/>
          <a:stretch>
            <a:fillRect/>
          </a:stretch>
        </p:blipFill>
        <p:spPr>
          <a:xfrm>
            <a:off x="6923058" y="331150"/>
            <a:ext cx="2283070" cy="1514213"/>
          </a:xfrm>
          <a:prstGeom prst="rect">
            <a:avLst/>
          </a:prstGeom>
        </p:spPr>
      </p:pic>
      <p:pic>
        <p:nvPicPr>
          <p:cNvPr id="7" name="Picture 6"/>
          <p:cNvPicPr>
            <a:picLocks noChangeAspect="1"/>
          </p:cNvPicPr>
          <p:nvPr/>
        </p:nvPicPr>
        <p:blipFill>
          <a:blip r:embed="rId5"/>
          <a:stretch>
            <a:fillRect/>
          </a:stretch>
        </p:blipFill>
        <p:spPr>
          <a:xfrm>
            <a:off x="2140772" y="172122"/>
            <a:ext cx="4862456" cy="6011973"/>
          </a:xfrm>
          <a:prstGeom prst="rect">
            <a:avLst/>
          </a:prstGeom>
        </p:spPr>
      </p:pic>
      <p:pic>
        <p:nvPicPr>
          <p:cNvPr id="12" name="Picture 11"/>
          <p:cNvPicPr>
            <a:picLocks noChangeAspect="1"/>
          </p:cNvPicPr>
          <p:nvPr/>
        </p:nvPicPr>
        <p:blipFill>
          <a:blip r:embed="rId6"/>
          <a:stretch>
            <a:fillRect/>
          </a:stretch>
        </p:blipFill>
        <p:spPr>
          <a:xfrm>
            <a:off x="12340" y="2242940"/>
            <a:ext cx="2035485" cy="1430826"/>
          </a:xfrm>
          <a:prstGeom prst="rect">
            <a:avLst/>
          </a:prstGeom>
        </p:spPr>
      </p:pic>
      <p:pic>
        <p:nvPicPr>
          <p:cNvPr id="13" name="Picture 12"/>
          <p:cNvPicPr>
            <a:picLocks noChangeAspect="1"/>
          </p:cNvPicPr>
          <p:nvPr/>
        </p:nvPicPr>
        <p:blipFill>
          <a:blip r:embed="rId7"/>
          <a:stretch>
            <a:fillRect/>
          </a:stretch>
        </p:blipFill>
        <p:spPr>
          <a:xfrm>
            <a:off x="6741058" y="4551994"/>
            <a:ext cx="2412851" cy="1763510"/>
          </a:xfrm>
          <a:prstGeom prst="rect">
            <a:avLst/>
          </a:prstGeom>
        </p:spPr>
      </p:pic>
      <p:pic>
        <p:nvPicPr>
          <p:cNvPr id="14" name="Picture 13"/>
          <p:cNvPicPr>
            <a:picLocks noChangeAspect="1"/>
          </p:cNvPicPr>
          <p:nvPr/>
        </p:nvPicPr>
        <p:blipFill>
          <a:blip r:embed="rId8"/>
          <a:stretch>
            <a:fillRect/>
          </a:stretch>
        </p:blipFill>
        <p:spPr>
          <a:xfrm>
            <a:off x="-9909" y="3754419"/>
            <a:ext cx="2342783" cy="1634414"/>
          </a:xfrm>
          <a:prstGeom prst="rect">
            <a:avLst/>
          </a:prstGeom>
        </p:spPr>
      </p:pic>
      <p:pic>
        <p:nvPicPr>
          <p:cNvPr id="2" name="Picture 1"/>
          <p:cNvPicPr>
            <a:picLocks noChangeAspect="1"/>
          </p:cNvPicPr>
          <p:nvPr/>
        </p:nvPicPr>
        <p:blipFill>
          <a:blip r:embed="rId9"/>
          <a:stretch>
            <a:fillRect/>
          </a:stretch>
        </p:blipFill>
        <p:spPr>
          <a:xfrm>
            <a:off x="66472" y="82636"/>
            <a:ext cx="1853424" cy="2079651"/>
          </a:xfrm>
          <a:prstGeom prst="rect">
            <a:avLst/>
          </a:prstGeom>
        </p:spPr>
      </p:pic>
    </p:spTree>
    <p:extLst>
      <p:ext uri="{BB962C8B-B14F-4D97-AF65-F5344CB8AC3E}">
        <p14:creationId xmlns:p14="http://schemas.microsoft.com/office/powerpoint/2010/main" val="1261910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82266"/>
            <a:ext cx="8229600" cy="1143000"/>
          </a:xfrm>
        </p:spPr>
        <p:txBody>
          <a:bodyPr/>
          <a:lstStyle/>
          <a:p>
            <a:r>
              <a:rPr lang="en-US" dirty="0" smtClean="0">
                <a:solidFill>
                  <a:schemeClr val="bg1"/>
                </a:solidFill>
              </a:rPr>
              <a:t>Games</a:t>
            </a:r>
            <a:endParaRPr lang="en-US" dirty="0"/>
          </a:p>
        </p:txBody>
      </p:sp>
    </p:spTree>
    <p:extLst>
      <p:ext uri="{BB962C8B-B14F-4D97-AF65-F5344CB8AC3E}">
        <p14:creationId xmlns:p14="http://schemas.microsoft.com/office/powerpoint/2010/main" val="13140643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ctrTitle"/>
          </p:nvPr>
        </p:nvSpPr>
        <p:spPr>
          <a:xfrm>
            <a:off x="1393539" y="5600700"/>
            <a:ext cx="6120991" cy="685800"/>
          </a:xfrm>
        </p:spPr>
        <p:txBody>
          <a:bodyPr/>
          <a:lstStyle/>
          <a:p>
            <a:pPr eaLnBrk="1" hangingPunct="1"/>
            <a:r>
              <a:rPr lang="en-US" sz="1600" dirty="0">
                <a:solidFill>
                  <a:schemeClr val="tx1"/>
                </a:solidFill>
                <a:latin typeface="Rockwell"/>
                <a:ea typeface="ＭＳ Ｐゴシック" charset="0"/>
                <a:cs typeface="Rockwell"/>
                <a:hlinkClick r:id="rId6"/>
              </a:rPr>
              <a:t>Waco Resurrection (2003) </a:t>
            </a:r>
            <a:r>
              <a:rPr lang="en-US" sz="1600" dirty="0">
                <a:solidFill>
                  <a:schemeClr val="tx1"/>
                </a:solidFill>
                <a:latin typeface="Rockwell"/>
                <a:ea typeface="ＭＳ Ｐゴシック" charset="0"/>
                <a:cs typeface="Rockwell"/>
              </a:rPr>
              <a:t/>
            </a:r>
            <a:br>
              <a:rPr lang="en-US" sz="1600" dirty="0">
                <a:solidFill>
                  <a:schemeClr val="tx1"/>
                </a:solidFill>
                <a:latin typeface="Rockwell"/>
                <a:ea typeface="ＭＳ Ｐゴシック" charset="0"/>
                <a:cs typeface="Rockwell"/>
              </a:rPr>
            </a:br>
            <a:r>
              <a:rPr lang="en-US" sz="1600" dirty="0">
                <a:solidFill>
                  <a:schemeClr val="tx1"/>
                </a:solidFill>
                <a:latin typeface="Rockwell"/>
                <a:ea typeface="ＭＳ Ｐゴシック" charset="0"/>
                <a:cs typeface="Rockwell"/>
              </a:rPr>
              <a:t>By c-level:</a:t>
            </a:r>
            <a:r>
              <a:rPr lang="en-US" sz="1600" b="1" i="1" dirty="0">
                <a:solidFill>
                  <a:schemeClr val="tx1"/>
                </a:solidFill>
                <a:latin typeface="Rockwell"/>
                <a:ea typeface="ＭＳ Ｐゴシック" charset="0"/>
                <a:cs typeface="Rockwell"/>
              </a:rPr>
              <a:t> </a:t>
            </a:r>
            <a:r>
              <a:rPr lang="en-US" sz="1600" dirty="0">
                <a:solidFill>
                  <a:schemeClr val="tx1"/>
                </a:solidFill>
                <a:latin typeface="Rockwell"/>
                <a:ea typeface="ＭＳ Ｐゴシック" charset="0"/>
                <a:cs typeface="Rockwell"/>
              </a:rPr>
              <a:t>Michael Wilson, Eddo Stern, Jessica Hutchins, Brody Condon, Peter Brinson, Mark Allen</a:t>
            </a:r>
          </a:p>
        </p:txBody>
      </p:sp>
      <p:pic>
        <p:nvPicPr>
          <p:cNvPr id="2" name="waco_resurrection.mo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2529242" y="1528482"/>
            <a:ext cx="4064000" cy="3048000"/>
          </a:xfrm>
          <a:prstGeom prst="rect">
            <a:avLst/>
          </a:prstGeom>
        </p:spPr>
      </p:pic>
    </p:spTree>
    <p:extLst>
      <p:ext uri="{BB962C8B-B14F-4D97-AF65-F5344CB8AC3E}">
        <p14:creationId xmlns:p14="http://schemas.microsoft.com/office/powerpoint/2010/main" val="444016280"/>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33160" y="-118334"/>
            <a:ext cx="514554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5" name="Title 1"/>
          <p:cNvSpPr>
            <a:spLocks noGrp="1"/>
          </p:cNvSpPr>
          <p:nvPr>
            <p:ph type="title"/>
          </p:nvPr>
        </p:nvSpPr>
        <p:spPr>
          <a:xfrm>
            <a:off x="591611" y="6233681"/>
            <a:ext cx="4199691" cy="304800"/>
          </a:xfrm>
        </p:spPr>
        <p:txBody>
          <a:bodyPr/>
          <a:lstStyle/>
          <a:p>
            <a:pPr eaLnBrk="1" hangingPunct="1"/>
            <a:r>
              <a:rPr lang="en-US" sz="1800" dirty="0" smtClean="0">
                <a:solidFill>
                  <a:schemeClr val="tx1"/>
                </a:solidFill>
                <a:latin typeface="Rockwell"/>
                <a:ea typeface="ＭＳ Ｐゴシック" charset="0"/>
                <a:cs typeface="Rockwell"/>
              </a:rPr>
              <a:t>Chain </a:t>
            </a:r>
            <a:r>
              <a:rPr lang="en-US" sz="1800" dirty="0">
                <a:solidFill>
                  <a:schemeClr val="tx1"/>
                </a:solidFill>
                <a:latin typeface="Rockwell"/>
                <a:ea typeface="ＭＳ Ｐゴシック" charset="0"/>
                <a:cs typeface="Rockwell"/>
              </a:rPr>
              <a:t>World (2011</a:t>
            </a:r>
            <a:r>
              <a:rPr lang="en-US" sz="1800" dirty="0" smtClean="0">
                <a:solidFill>
                  <a:schemeClr val="tx1"/>
                </a:solidFill>
                <a:latin typeface="Rockwell"/>
                <a:ea typeface="ＭＳ Ｐゴシック" charset="0"/>
                <a:cs typeface="Rockwell"/>
              </a:rPr>
              <a:t>), Jason Rohrer</a:t>
            </a:r>
            <a:endParaRPr lang="en-US" sz="1800" dirty="0">
              <a:solidFill>
                <a:schemeClr val="tx1"/>
              </a:solidFill>
              <a:latin typeface="Rockwell"/>
              <a:ea typeface="ＭＳ Ｐゴシック" charset="0"/>
              <a:cs typeface="Rockwell"/>
            </a:endParaRPr>
          </a:p>
        </p:txBody>
      </p:sp>
      <p:pic>
        <p:nvPicPr>
          <p:cNvPr id="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33160" y="-236669"/>
            <a:ext cx="514554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6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66852" y="4226851"/>
            <a:ext cx="4077149" cy="263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Rectangle 2"/>
          <p:cNvSpPr>
            <a:spLocks noChangeArrowheads="1"/>
          </p:cNvSpPr>
          <p:nvPr/>
        </p:nvSpPr>
        <p:spPr bwMode="auto">
          <a:xfrm>
            <a:off x="178288" y="42502"/>
            <a:ext cx="4750789" cy="5632311"/>
          </a:xfrm>
          <a:prstGeom prst="rect">
            <a:avLst/>
          </a:prstGeom>
          <a:solidFill>
            <a:srgbClr val="000000">
              <a:alpha val="70980"/>
            </a:srgb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914400" eaLnBrk="0" fontAlgn="base" hangingPunct="0">
              <a:spcBef>
                <a:spcPct val="0"/>
              </a:spcBef>
              <a:spcAft>
                <a:spcPct val="0"/>
              </a:spcAft>
            </a:pPr>
            <a:r>
              <a:rPr lang="en-US" b="1" dirty="0">
                <a:solidFill>
                  <a:srgbClr val="FFFFFF"/>
                </a:solidFill>
                <a:latin typeface="Rockwell"/>
                <a:cs typeface="Rockwell"/>
              </a:rPr>
              <a:t> </a:t>
            </a:r>
            <a:endParaRPr lang="en-US" dirty="0">
              <a:solidFill>
                <a:srgbClr val="FFFFFF"/>
              </a:solidFill>
              <a:latin typeface="Rockwell"/>
              <a:cs typeface="Rockwell"/>
            </a:endParaRP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Run </a:t>
            </a:r>
            <a:r>
              <a:rPr lang="en-US" dirty="0">
                <a:solidFill>
                  <a:srgbClr val="FFFFFF"/>
                </a:solidFill>
                <a:latin typeface="Rockwell"/>
                <a:cs typeface="Rockwell"/>
              </a:rPr>
              <a:t>Chain World via one of the included “</a:t>
            </a:r>
            <a:r>
              <a:rPr lang="en-US" altLang="ja-JP" dirty="0" err="1">
                <a:solidFill>
                  <a:srgbClr val="FFFFFF"/>
                </a:solidFill>
                <a:latin typeface="Rockwell"/>
                <a:cs typeface="Rockwell"/>
              </a:rPr>
              <a:t>run_ChainWorld</a:t>
            </a:r>
            <a:r>
              <a:rPr lang="en-US" dirty="0">
                <a:solidFill>
                  <a:srgbClr val="FFFFFF"/>
                </a:solidFill>
                <a:latin typeface="Rockwell"/>
                <a:cs typeface="Rockwell"/>
              </a:rPr>
              <a:t>”</a:t>
            </a:r>
            <a:r>
              <a:rPr lang="en-US" altLang="ja-JP" dirty="0">
                <a:solidFill>
                  <a:srgbClr val="FFFFFF"/>
                </a:solidFill>
                <a:latin typeface="Rockwell"/>
                <a:cs typeface="Rockwell"/>
              </a:rPr>
              <a:t> launchers. </a:t>
            </a:r>
            <a:endParaRPr lang="en-US" altLang="ja-JP" dirty="0" smtClean="0">
              <a:solidFill>
                <a:srgbClr val="FFFFFF"/>
              </a:solidFill>
              <a:latin typeface="Rockwell"/>
              <a:cs typeface="Rockwell"/>
            </a:endParaRP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Start </a:t>
            </a:r>
            <a:r>
              <a:rPr lang="en-US" dirty="0">
                <a:solidFill>
                  <a:srgbClr val="FFFFFF"/>
                </a:solidFill>
                <a:latin typeface="Rockwell"/>
                <a:cs typeface="Rockwell"/>
              </a:rPr>
              <a:t>a single-player game and pick “Chain World”. </a:t>
            </a:r>
            <a:endParaRPr lang="en-US" dirty="0" smtClean="0">
              <a:solidFill>
                <a:srgbClr val="FFFFFF"/>
              </a:solidFill>
              <a:latin typeface="Rockwell"/>
              <a:cs typeface="Rockwell"/>
            </a:endParaRP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Play </a:t>
            </a:r>
            <a:r>
              <a:rPr lang="en-US" dirty="0">
                <a:solidFill>
                  <a:srgbClr val="FFFFFF"/>
                </a:solidFill>
                <a:latin typeface="Rockwell"/>
                <a:cs typeface="Rockwell"/>
              </a:rPr>
              <a:t>until you die exactly once. 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Erecting </a:t>
            </a:r>
            <a:r>
              <a:rPr lang="en-US" dirty="0">
                <a:solidFill>
                  <a:srgbClr val="FFFFFF"/>
                </a:solidFill>
                <a:latin typeface="Rockwell"/>
                <a:cs typeface="Rockwell"/>
              </a:rPr>
              <a:t>wooden signs with text is forbidden 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Suicide </a:t>
            </a:r>
            <a:r>
              <a:rPr lang="en-US" dirty="0">
                <a:solidFill>
                  <a:srgbClr val="FFFFFF"/>
                </a:solidFill>
                <a:latin typeface="Rockwell"/>
                <a:cs typeface="Rockwell"/>
              </a:rPr>
              <a:t>is permissible. </a:t>
            </a:r>
            <a:endParaRPr lang="en-US" dirty="0" smtClean="0">
              <a:solidFill>
                <a:srgbClr val="FFFFFF"/>
              </a:solidFill>
              <a:latin typeface="Rockwell"/>
              <a:cs typeface="Rockwell"/>
            </a:endParaRP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Immediately </a:t>
            </a:r>
            <a:r>
              <a:rPr lang="en-US" dirty="0">
                <a:solidFill>
                  <a:srgbClr val="FFFFFF"/>
                </a:solidFill>
                <a:latin typeface="Rockwell"/>
                <a:cs typeface="Rockwell"/>
              </a:rPr>
              <a:t>after dying and respawning, quit to the menu. 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Allow </a:t>
            </a:r>
            <a:r>
              <a:rPr lang="en-US" dirty="0">
                <a:solidFill>
                  <a:srgbClr val="FFFFFF"/>
                </a:solidFill>
                <a:latin typeface="Rockwell"/>
                <a:cs typeface="Rockwell"/>
              </a:rPr>
              <a:t>the world to save. 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Exit </a:t>
            </a:r>
            <a:r>
              <a:rPr lang="en-US" dirty="0">
                <a:solidFill>
                  <a:srgbClr val="FFFFFF"/>
                </a:solidFill>
                <a:latin typeface="Rockwell"/>
                <a:cs typeface="Rockwell"/>
              </a:rPr>
              <a:t>the game and wait for your launcher to automatically copy Chain World back to the USB stick. 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Pass </a:t>
            </a:r>
            <a:r>
              <a:rPr lang="en-US" dirty="0">
                <a:solidFill>
                  <a:srgbClr val="FFFFFF"/>
                </a:solidFill>
                <a:latin typeface="Rockwell"/>
                <a:cs typeface="Rockwell"/>
              </a:rPr>
              <a:t>the USB stick to someone else who expresses interest. 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 </a:t>
            </a:r>
            <a:r>
              <a:rPr lang="en-US" dirty="0">
                <a:solidFill>
                  <a:srgbClr val="FFFFFF"/>
                </a:solidFill>
                <a:latin typeface="Rockwell"/>
                <a:cs typeface="Rockwell"/>
              </a:rPr>
              <a:t>Never discuss what you saw or did in Chain World with anyone. </a:t>
            </a:r>
          </a:p>
          <a:p>
            <a:pPr marL="342900" indent="-342900" defTabSz="914400" eaLnBrk="0" fontAlgn="base" hangingPunct="0">
              <a:spcBef>
                <a:spcPct val="0"/>
              </a:spcBef>
              <a:spcAft>
                <a:spcPct val="0"/>
              </a:spcAft>
              <a:buFontTx/>
              <a:buAutoNum type="arabicPeriod"/>
            </a:pPr>
            <a:r>
              <a:rPr lang="en-US" dirty="0" smtClean="0">
                <a:solidFill>
                  <a:srgbClr val="FFFFFF"/>
                </a:solidFill>
                <a:latin typeface="Rockwell"/>
                <a:cs typeface="Rockwell"/>
              </a:rPr>
              <a:t> </a:t>
            </a:r>
            <a:r>
              <a:rPr lang="en-US" dirty="0">
                <a:solidFill>
                  <a:srgbClr val="FFFFFF"/>
                </a:solidFill>
                <a:latin typeface="Rockwell"/>
                <a:cs typeface="Rockwell"/>
              </a:rPr>
              <a:t>Never play again.</a:t>
            </a:r>
          </a:p>
        </p:txBody>
      </p:sp>
    </p:spTree>
    <p:extLst>
      <p:ext uri="{BB962C8B-B14F-4D97-AF65-F5344CB8AC3E}">
        <p14:creationId xmlns:p14="http://schemas.microsoft.com/office/powerpoint/2010/main" val="796194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609600" y="5699125"/>
            <a:ext cx="7772400" cy="1143000"/>
          </a:xfrm>
        </p:spPr>
        <p:txBody>
          <a:bodyPr/>
          <a:lstStyle/>
          <a:p>
            <a:r>
              <a:rPr lang="en-US" sz="1800" dirty="0">
                <a:latin typeface="Rockwell"/>
                <a:ea typeface="ＭＳ Ｐゴシック" charset="0"/>
                <a:cs typeface="Rockwell"/>
                <a:hlinkClick r:id="rId3"/>
              </a:rPr>
              <a:t>Various Self Playing Bowling </a:t>
            </a:r>
            <a:r>
              <a:rPr lang="en-US" sz="1800" dirty="0" smtClean="0">
                <a:latin typeface="Rockwell"/>
                <a:ea typeface="ＭＳ Ｐゴシック" charset="0"/>
                <a:cs typeface="Rockwell"/>
                <a:hlinkClick r:id="rId3"/>
              </a:rPr>
              <a:t>Games </a:t>
            </a:r>
            <a:r>
              <a:rPr lang="en-US" sz="1800" dirty="0" smtClean="0">
                <a:latin typeface="Rockwell"/>
                <a:ea typeface="ＭＳ Ｐゴシック" charset="0"/>
                <a:cs typeface="Rockwell"/>
              </a:rPr>
              <a:t>(2011), </a:t>
            </a:r>
            <a:r>
              <a:rPr lang="en-US" sz="1800" dirty="0">
                <a:latin typeface="Rockwell"/>
                <a:ea typeface="ＭＳ Ｐゴシック" charset="0"/>
                <a:cs typeface="Rockwell"/>
              </a:rPr>
              <a:t>Cory </a:t>
            </a:r>
            <a:r>
              <a:rPr lang="en-US" sz="1800" dirty="0" err="1" smtClean="0">
                <a:latin typeface="Rockwell"/>
                <a:ea typeface="ＭＳ Ｐゴシック" charset="0"/>
                <a:cs typeface="Rockwell"/>
              </a:rPr>
              <a:t>Arcangel</a:t>
            </a:r>
            <a:endParaRPr lang="en-US" sz="1800" dirty="0">
              <a:latin typeface="Rockwell"/>
              <a:ea typeface="ＭＳ Ｐゴシック" charset="0"/>
              <a:cs typeface="Rockwell"/>
            </a:endParaRPr>
          </a:p>
        </p:txBody>
      </p:sp>
      <p:pic>
        <p:nvPicPr>
          <p:cNvPr id="35842"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rcRect t="14491" b="14491"/>
          <a:stretch>
            <a:fillRect/>
          </a:stretch>
        </p:blipFill>
        <p:spPr>
          <a:xfrm>
            <a:off x="609600" y="685800"/>
            <a:ext cx="7772400" cy="4114800"/>
          </a:xfrm>
        </p:spPr>
      </p:pic>
    </p:spTree>
    <p:extLst>
      <p:ext uri="{BB962C8B-B14F-4D97-AF65-F5344CB8AC3E}">
        <p14:creationId xmlns:p14="http://schemas.microsoft.com/office/powerpoint/2010/main" val="827265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8" y="-284067"/>
            <a:ext cx="9144000" cy="7351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1618" name="Rectangle 2"/>
          <p:cNvSpPr>
            <a:spLocks noGrp="1" noChangeArrowheads="1"/>
          </p:cNvSpPr>
          <p:nvPr>
            <p:ph type="ctrTitle"/>
          </p:nvPr>
        </p:nvSpPr>
        <p:spPr>
          <a:xfrm>
            <a:off x="2590800" y="5715000"/>
            <a:ext cx="4229100" cy="457200"/>
          </a:xfrm>
        </p:spPr>
        <p:txBody>
          <a:bodyPr/>
          <a:lstStyle/>
          <a:p>
            <a:pPr algn="l" eaLnBrk="1" hangingPunct="1">
              <a:defRPr/>
            </a:pPr>
            <a:r>
              <a:rPr lang="en-US" sz="1800" dirty="0" smtClean="0">
                <a:solidFill>
                  <a:schemeClr val="tx1"/>
                </a:solidFill>
                <a:latin typeface="Rockwell"/>
                <a:cs typeface="Rockwell"/>
              </a:rPr>
              <a:t>Brain </a:t>
            </a:r>
            <a:r>
              <a:rPr lang="en-US" sz="1800" dirty="0">
                <a:solidFill>
                  <a:schemeClr val="tx1"/>
                </a:solidFill>
                <a:latin typeface="Rockwell"/>
                <a:cs typeface="Rockwell"/>
              </a:rPr>
              <a:t>Ball (1999), </a:t>
            </a:r>
            <a:r>
              <a:rPr lang="en-US" sz="1800" dirty="0" smtClean="0">
                <a:solidFill>
                  <a:schemeClr val="tx1"/>
                </a:solidFill>
                <a:latin typeface="Rockwell"/>
                <a:cs typeface="Rockwell"/>
              </a:rPr>
              <a:t>Interactive Institute</a:t>
            </a:r>
          </a:p>
        </p:txBody>
      </p:sp>
      <p:sp>
        <p:nvSpPr>
          <p:cNvPr id="111622" name="Rectangle 6"/>
          <p:cNvSpPr>
            <a:spLocks noChangeArrowheads="1"/>
          </p:cNvSpPr>
          <p:nvPr/>
        </p:nvSpPr>
        <p:spPr bwMode="auto">
          <a:xfrm>
            <a:off x="7068829" y="5774323"/>
            <a:ext cx="1826241"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defRPr/>
            </a:pPr>
            <a:r>
              <a:rPr lang="en-US" sz="1600" dirty="0">
                <a:solidFill>
                  <a:srgbClr val="FFFFFF"/>
                </a:solidFill>
                <a:latin typeface="Rockwell"/>
                <a:cs typeface="Rockwell"/>
                <a:hlinkClick r:id="rId4"/>
              </a:rPr>
              <a:t>Mind Ball on ABC</a:t>
            </a:r>
            <a:endParaRPr lang="en-US" sz="1600" dirty="0">
              <a:solidFill>
                <a:srgbClr val="FFFFFF"/>
              </a:solidFill>
              <a:latin typeface="Rockwell"/>
              <a:cs typeface="Rockwell"/>
            </a:endParaRPr>
          </a:p>
        </p:txBody>
      </p:sp>
    </p:spTree>
    <p:extLst>
      <p:ext uri="{BB962C8B-B14F-4D97-AF65-F5344CB8AC3E}">
        <p14:creationId xmlns:p14="http://schemas.microsoft.com/office/powerpoint/2010/main" val="855040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82266"/>
            <a:ext cx="8229600" cy="1143000"/>
          </a:xfrm>
        </p:spPr>
        <p:txBody>
          <a:bodyPr/>
          <a:lstStyle/>
          <a:p>
            <a:r>
              <a:rPr lang="en-US" dirty="0" smtClean="0">
                <a:solidFill>
                  <a:schemeClr val="bg1"/>
                </a:solidFill>
              </a:rPr>
              <a:t>Body</a:t>
            </a:r>
            <a:endParaRPr lang="en-US" dirty="0"/>
          </a:p>
        </p:txBody>
      </p:sp>
    </p:spTree>
    <p:extLst>
      <p:ext uri="{BB962C8B-B14F-4D97-AF65-F5344CB8AC3E}">
        <p14:creationId xmlns:p14="http://schemas.microsoft.com/office/powerpoint/2010/main" val="10427832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82266"/>
            <a:ext cx="8229600" cy="1143000"/>
          </a:xfrm>
        </p:spPr>
        <p:txBody>
          <a:bodyPr/>
          <a:lstStyle/>
          <a:p>
            <a:r>
              <a:rPr lang="en-US" dirty="0" smtClean="0">
                <a:solidFill>
                  <a:schemeClr val="bg1"/>
                </a:solidFill>
              </a:rPr>
              <a:t>Data Everywhere</a:t>
            </a:r>
            <a:endParaRPr lang="en-US" dirty="0"/>
          </a:p>
        </p:txBody>
      </p:sp>
    </p:spTree>
    <p:extLst>
      <p:ext uri="{BB962C8B-B14F-4D97-AF65-F5344CB8AC3E}">
        <p14:creationId xmlns:p14="http://schemas.microsoft.com/office/powerpoint/2010/main" val="90644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ctrTitle"/>
          </p:nvPr>
        </p:nvSpPr>
        <p:spPr>
          <a:xfrm>
            <a:off x="0" y="5535706"/>
            <a:ext cx="9144000" cy="1219200"/>
          </a:xfrm>
        </p:spPr>
        <p:txBody>
          <a:bodyPr/>
          <a:lstStyle/>
          <a:p>
            <a:pPr eaLnBrk="1" hangingPunct="1">
              <a:defRPr/>
            </a:pPr>
            <a:r>
              <a:rPr lang="en-US" sz="1600" dirty="0" smtClean="0">
                <a:solidFill>
                  <a:schemeClr val="tx1"/>
                </a:solidFill>
                <a:latin typeface="Helvetica" charset="0"/>
                <a:ea typeface="Helvetica" charset="0"/>
                <a:cs typeface="Helvetica" charset="0"/>
              </a:rPr>
              <a:t>Lynn </a:t>
            </a:r>
            <a:r>
              <a:rPr lang="en-US" sz="1600" dirty="0" err="1" smtClean="0">
                <a:solidFill>
                  <a:schemeClr val="tx1"/>
                </a:solidFill>
                <a:latin typeface="Helvetica" charset="0"/>
                <a:ea typeface="Helvetica" charset="0"/>
                <a:cs typeface="Helvetica" charset="0"/>
              </a:rPr>
              <a:t>Hershman</a:t>
            </a:r>
            <a:r>
              <a:rPr lang="en-US" sz="1600" dirty="0" smtClean="0">
                <a:solidFill>
                  <a:schemeClr val="tx1"/>
                </a:solidFill>
                <a:latin typeface="Helvetica" charset="0"/>
                <a:ea typeface="Helvetica" charset="0"/>
                <a:cs typeface="Helvetica" charset="0"/>
              </a:rPr>
              <a:t> (1941)</a:t>
            </a:r>
            <a:br>
              <a:rPr lang="en-US" sz="1600" dirty="0" smtClean="0">
                <a:solidFill>
                  <a:schemeClr val="tx1"/>
                </a:solidFill>
                <a:latin typeface="Helvetica" charset="0"/>
                <a:ea typeface="Helvetica" charset="0"/>
                <a:cs typeface="Helvetica" charset="0"/>
              </a:rPr>
            </a:br>
            <a:r>
              <a:rPr lang="en-US" sz="1600" dirty="0" smtClean="0">
                <a:solidFill>
                  <a:schemeClr val="tx1"/>
                </a:solidFill>
                <a:latin typeface="Helvetica" charset="0"/>
                <a:ea typeface="Helvetica" charset="0"/>
                <a:cs typeface="Helvetica" charset="0"/>
              </a:rPr>
              <a:t> </a:t>
            </a:r>
            <a:r>
              <a:rPr lang="en-US" sz="1600" dirty="0" smtClean="0">
                <a:latin typeface="Helvetica" charset="0"/>
                <a:ea typeface="Helvetica" charset="0"/>
                <a:cs typeface="Helvetica" charset="0"/>
              </a:rPr>
              <a:t>Lorna (1979-83) </a:t>
            </a:r>
            <a:r>
              <a:rPr lang="en-US" sz="1600" dirty="0" smtClean="0">
                <a:solidFill>
                  <a:schemeClr val="tx1"/>
                </a:solidFill>
                <a:latin typeface="Helvetica" charset="0"/>
                <a:ea typeface="Helvetica" charset="0"/>
                <a:cs typeface="Helvetica" charset="0"/>
              </a:rPr>
              <a:t>and Deep Contact (1984-89)</a:t>
            </a:r>
          </a:p>
        </p:txBody>
      </p:sp>
      <p:pic>
        <p:nvPicPr>
          <p:cNvPr id="2" name="Hershman.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4757" y="833717"/>
            <a:ext cx="6074485" cy="4555864"/>
          </a:xfrm>
          <a:prstGeom prst="rect">
            <a:avLst/>
          </a:prstGeom>
        </p:spPr>
      </p:pic>
    </p:spTree>
    <p:extLst>
      <p:ext uri="{BB962C8B-B14F-4D97-AF65-F5344CB8AC3E}">
        <p14:creationId xmlns:p14="http://schemas.microsoft.com/office/powerpoint/2010/main" val="294082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p:nvPr>
        </p:nvSpPr>
        <p:spPr>
          <a:xfrm>
            <a:off x="0" y="5638800"/>
            <a:ext cx="9144000" cy="685800"/>
          </a:xfrm>
        </p:spPr>
        <p:txBody>
          <a:bodyPr/>
          <a:lstStyle/>
          <a:p>
            <a:pPr eaLnBrk="1" hangingPunct="1">
              <a:defRPr/>
            </a:pPr>
            <a:r>
              <a:rPr lang="en-US" sz="1800" dirty="0" smtClean="0">
                <a:latin typeface="Rockwell"/>
                <a:cs typeface="Rockwell"/>
                <a:hlinkClick r:id="rId4"/>
              </a:rPr>
              <a:t>Rafael Lozano-Hemmer, </a:t>
            </a:r>
            <a:r>
              <a:rPr lang="en-US" sz="1800" dirty="0" smtClean="0">
                <a:solidFill>
                  <a:srgbClr val="54606B"/>
                </a:solidFill>
                <a:latin typeface="Rockwell"/>
                <a:cs typeface="Rockwell"/>
                <a:hlinkClick r:id="rId4"/>
              </a:rPr>
              <a:t>Pulse Room</a:t>
            </a:r>
            <a:r>
              <a:rPr lang="en-US" sz="1800" dirty="0" smtClean="0">
                <a:latin typeface="Rockwell"/>
                <a:cs typeface="Rockwell"/>
                <a:hlinkClick r:id="rId4"/>
              </a:rPr>
              <a:t>, Puebla, November (2006)</a:t>
            </a:r>
            <a:endParaRPr lang="en-US" b="1" dirty="0" smtClean="0">
              <a:latin typeface="Rockwell"/>
              <a:cs typeface="Rockwell"/>
            </a:endParaRPr>
          </a:p>
        </p:txBody>
      </p:sp>
      <p:pic>
        <p:nvPicPr>
          <p:cNvPr id="105474" name="Picture 3" descr="iPulse_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0"/>
            <a:ext cx="7620000" cy="5712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524" name="Rectangle 4"/>
          <p:cNvSpPr>
            <a:spLocks noChangeArrowheads="1"/>
          </p:cNvSpPr>
          <p:nvPr/>
        </p:nvSpPr>
        <p:spPr bwMode="auto">
          <a:xfrm>
            <a:off x="3048000" y="6172200"/>
            <a:ext cx="3380453"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defRPr/>
            </a:pPr>
            <a:r>
              <a:rPr lang="en-US" sz="1600">
                <a:solidFill>
                  <a:srgbClr val="FFFFFF"/>
                </a:solidFill>
                <a:latin typeface="Rockwell"/>
                <a:cs typeface="Rockwell"/>
              </a:rPr>
              <a:t>(Also in </a:t>
            </a:r>
            <a:r>
              <a:rPr lang="en-US" sz="1600">
                <a:solidFill>
                  <a:srgbClr val="FEFAF5"/>
                </a:solidFill>
                <a:latin typeface="Rockwell"/>
                <a:cs typeface="Rockwell"/>
              </a:rPr>
              <a:t>Biennale Di Venezia 2007</a:t>
            </a:r>
            <a:r>
              <a:rPr lang="en-US" sz="1600">
                <a:solidFill>
                  <a:srgbClr val="FFFFFF"/>
                </a:solidFill>
                <a:latin typeface="Rockwell"/>
                <a:cs typeface="Rockwell"/>
              </a:rPr>
              <a:t>)</a:t>
            </a:r>
          </a:p>
        </p:txBody>
      </p:sp>
      <p:sp>
        <p:nvSpPr>
          <p:cNvPr id="5" name="Rectangle 6"/>
          <p:cNvSpPr>
            <a:spLocks noChangeArrowheads="1"/>
          </p:cNvSpPr>
          <p:nvPr/>
        </p:nvSpPr>
        <p:spPr bwMode="auto">
          <a:xfrm>
            <a:off x="7848600" y="6400800"/>
            <a:ext cx="1077539"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defRPr/>
            </a:pPr>
            <a:r>
              <a:rPr lang="en-US" sz="1600" dirty="0">
                <a:solidFill>
                  <a:srgbClr val="FFFFFF"/>
                </a:solidFill>
                <a:latin typeface="Rockwell"/>
                <a:cs typeface="Rockwell"/>
                <a:hlinkClick r:id="rId6"/>
              </a:rPr>
              <a:t>Interview</a:t>
            </a:r>
            <a:endParaRPr lang="en-US" sz="2400" dirty="0">
              <a:solidFill>
                <a:srgbClr val="FFFFFF"/>
              </a:solidFill>
              <a:latin typeface="Rockwell"/>
              <a:cs typeface="Rockwell"/>
            </a:endParaRPr>
          </a:p>
        </p:txBody>
      </p:sp>
    </p:spTree>
    <p:extLst>
      <p:ext uri="{BB962C8B-B14F-4D97-AF65-F5344CB8AC3E}">
        <p14:creationId xmlns:p14="http://schemas.microsoft.com/office/powerpoint/2010/main" val="637177925"/>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ctrTitle"/>
          </p:nvPr>
        </p:nvSpPr>
        <p:spPr>
          <a:xfrm>
            <a:off x="1664746" y="6172200"/>
            <a:ext cx="6172200" cy="685800"/>
          </a:xfrm>
        </p:spPr>
        <p:txBody>
          <a:bodyPr/>
          <a:lstStyle/>
          <a:p>
            <a:pPr eaLnBrk="1" hangingPunct="1">
              <a:defRPr/>
            </a:pPr>
            <a:r>
              <a:rPr lang="en-US" sz="1800" dirty="0" smtClean="0">
                <a:latin typeface="Rockwell"/>
                <a:cs typeface="Rockwell"/>
                <a:hlinkClick r:id="rId4"/>
              </a:rPr>
              <a:t>Rafael Lozano-Hemmer, </a:t>
            </a:r>
            <a:r>
              <a:rPr lang="en-US" sz="1800" dirty="0" smtClean="0">
                <a:solidFill>
                  <a:srgbClr val="54606B"/>
                </a:solidFill>
                <a:latin typeface="Rockwell"/>
                <a:cs typeface="Rockwell"/>
                <a:hlinkClick r:id="rId4"/>
              </a:rPr>
              <a:t>Pulse Tank</a:t>
            </a:r>
            <a:r>
              <a:rPr lang="en-US" sz="1800" dirty="0" smtClean="0">
                <a:latin typeface="Rockwell"/>
                <a:cs typeface="Rockwell"/>
                <a:hlinkClick r:id="rId4"/>
              </a:rPr>
              <a:t> (2008)</a:t>
            </a:r>
            <a:endParaRPr lang="en-US" b="1" dirty="0" smtClean="0">
              <a:latin typeface="Rockwell"/>
              <a:cs typeface="Rockwell"/>
            </a:endParaRPr>
          </a:p>
        </p:txBody>
      </p:sp>
      <p:pic>
        <p:nvPicPr>
          <p:cNvPr id="111618" name="Picture 5" descr="pulse_tank_00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597" y="449066"/>
            <a:ext cx="4932904" cy="55465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0242147"/>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00811"/>
            <a:ext cx="9144000" cy="596982"/>
          </a:xfrm>
        </p:spPr>
        <p:txBody>
          <a:bodyPr/>
          <a:lstStyle/>
          <a:p>
            <a:r>
              <a:rPr lang="en-US" sz="2000" dirty="0" err="1" smtClean="0">
                <a:latin typeface="Rockwell"/>
                <a:cs typeface="Rockwell"/>
                <a:hlinkClick r:id="rId3"/>
              </a:rPr>
              <a:t>Osmose</a:t>
            </a:r>
            <a:r>
              <a:rPr lang="en-US" sz="2000" dirty="0" smtClean="0">
                <a:latin typeface="Rockwell"/>
                <a:cs typeface="Rockwell"/>
                <a:hlinkClick r:id="rId3"/>
              </a:rPr>
              <a:t> </a:t>
            </a:r>
            <a:r>
              <a:rPr lang="en-US" sz="2000" dirty="0" smtClean="0">
                <a:latin typeface="Rockwell"/>
                <a:cs typeface="Rockwell"/>
              </a:rPr>
              <a:t>(1995), Char Davies (1954)</a:t>
            </a:r>
            <a:endParaRPr lang="en-US" sz="2000" dirty="0">
              <a:latin typeface="Rockwell"/>
              <a:cs typeface="Rockwell"/>
            </a:endParaRPr>
          </a:p>
        </p:txBody>
      </p:sp>
      <p:pic>
        <p:nvPicPr>
          <p:cNvPr id="3" name="Picture 2"/>
          <p:cNvPicPr>
            <a:picLocks noChangeAspect="1"/>
          </p:cNvPicPr>
          <p:nvPr/>
        </p:nvPicPr>
        <p:blipFill>
          <a:blip r:embed="rId4"/>
          <a:stretch>
            <a:fillRect/>
          </a:stretch>
        </p:blipFill>
        <p:spPr>
          <a:xfrm>
            <a:off x="0" y="596707"/>
            <a:ext cx="9144000" cy="5404104"/>
          </a:xfrm>
          <a:prstGeom prst="rect">
            <a:avLst/>
          </a:prstGeom>
        </p:spPr>
      </p:pic>
    </p:spTree>
    <p:extLst>
      <p:ext uri="{BB962C8B-B14F-4D97-AF65-F5344CB8AC3E}">
        <p14:creationId xmlns:p14="http://schemas.microsoft.com/office/powerpoint/2010/main" val="7730075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4682045" cy="5738972"/>
          </a:xfrm>
          <a:prstGeom prst="rect">
            <a:avLst/>
          </a:prstGeom>
        </p:spPr>
      </p:pic>
      <p:pic>
        <p:nvPicPr>
          <p:cNvPr id="6" name="Picture 5"/>
          <p:cNvPicPr>
            <a:picLocks noChangeAspect="1"/>
          </p:cNvPicPr>
          <p:nvPr/>
        </p:nvPicPr>
        <p:blipFill>
          <a:blip r:embed="rId4"/>
          <a:stretch>
            <a:fillRect/>
          </a:stretch>
        </p:blipFill>
        <p:spPr>
          <a:xfrm>
            <a:off x="4576735" y="0"/>
            <a:ext cx="4567265" cy="5738972"/>
          </a:xfrm>
          <a:prstGeom prst="rect">
            <a:avLst/>
          </a:prstGeom>
        </p:spPr>
      </p:pic>
      <p:sp>
        <p:nvSpPr>
          <p:cNvPr id="2" name="Title 1"/>
          <p:cNvSpPr>
            <a:spLocks noGrp="1"/>
          </p:cNvSpPr>
          <p:nvPr>
            <p:ph type="title"/>
          </p:nvPr>
        </p:nvSpPr>
        <p:spPr>
          <a:xfrm>
            <a:off x="0" y="6000811"/>
            <a:ext cx="9144000" cy="596982"/>
          </a:xfrm>
        </p:spPr>
        <p:txBody>
          <a:bodyPr/>
          <a:lstStyle/>
          <a:p>
            <a:r>
              <a:rPr lang="en-US" sz="2000" dirty="0" err="1" smtClean="0">
                <a:latin typeface="Rockwell"/>
                <a:cs typeface="Rockwell"/>
                <a:hlinkClick r:id="rId5"/>
              </a:rPr>
              <a:t>Osmose</a:t>
            </a:r>
            <a:r>
              <a:rPr lang="en-US" sz="2000" dirty="0" smtClean="0">
                <a:latin typeface="Rockwell"/>
                <a:cs typeface="Rockwell"/>
                <a:hlinkClick r:id="rId5"/>
              </a:rPr>
              <a:t> </a:t>
            </a:r>
            <a:r>
              <a:rPr lang="en-US" sz="2000" dirty="0" smtClean="0">
                <a:latin typeface="Rockwell"/>
                <a:cs typeface="Rockwell"/>
              </a:rPr>
              <a:t>(1995), Char Davies (1954)</a:t>
            </a:r>
            <a:endParaRPr lang="en-US" sz="2000" dirty="0">
              <a:latin typeface="Rockwell"/>
              <a:cs typeface="Rockwell"/>
            </a:endParaRPr>
          </a:p>
        </p:txBody>
      </p:sp>
    </p:spTree>
    <p:extLst>
      <p:ext uri="{BB962C8B-B14F-4D97-AF65-F5344CB8AC3E}">
        <p14:creationId xmlns:p14="http://schemas.microsoft.com/office/powerpoint/2010/main" val="12957734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31944"/>
            <a:ext cx="8229600" cy="1143000"/>
          </a:xfrm>
        </p:spPr>
        <p:txBody>
          <a:bodyPr/>
          <a:lstStyle/>
          <a:p>
            <a:r>
              <a:rPr lang="en-US" dirty="0" smtClean="0">
                <a:solidFill>
                  <a:schemeClr val="bg1"/>
                </a:solidFill>
              </a:rPr>
              <a:t>Artificial Intelligence/Life</a:t>
            </a:r>
            <a:r>
              <a:rPr lang="en-US" dirty="0">
                <a:solidFill>
                  <a:schemeClr val="bg1"/>
                </a:solidFill>
              </a:rPr>
              <a:t/>
            </a:r>
            <a:br>
              <a:rPr lang="en-US" dirty="0">
                <a:solidFill>
                  <a:schemeClr val="bg1"/>
                </a:solidFill>
              </a:rPr>
            </a:br>
            <a:endParaRPr lang="en-US" dirty="0"/>
          </a:p>
        </p:txBody>
      </p:sp>
    </p:spTree>
    <p:extLst>
      <p:ext uri="{BB962C8B-B14F-4D97-AF65-F5344CB8AC3E}">
        <p14:creationId xmlns:p14="http://schemas.microsoft.com/office/powerpoint/2010/main" val="19791819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pic>
        <p:nvPicPr>
          <p:cNvPr id="3" name="Picture 2">
            <a:hlinkClick r:id="rId4"/>
          </p:cNvPr>
          <p:cNvPicPr>
            <a:picLocks noChangeAspect="1"/>
          </p:cNvPicPr>
          <p:nvPr/>
        </p:nvPicPr>
        <p:blipFill>
          <a:blip r:embed="rId5"/>
          <a:stretch>
            <a:fillRect/>
          </a:stretch>
        </p:blipFill>
        <p:spPr>
          <a:xfrm>
            <a:off x="0" y="0"/>
            <a:ext cx="9144000" cy="4929380"/>
          </a:xfrm>
          <a:prstGeom prst="rect">
            <a:avLst/>
          </a:prstGeom>
        </p:spPr>
      </p:pic>
      <p:sp>
        <p:nvSpPr>
          <p:cNvPr id="4" name="TextBox 3"/>
          <p:cNvSpPr txBox="1"/>
          <p:nvPr/>
        </p:nvSpPr>
        <p:spPr>
          <a:xfrm>
            <a:off x="685800" y="5508171"/>
            <a:ext cx="7877629" cy="646331"/>
          </a:xfrm>
          <a:prstGeom prst="rect">
            <a:avLst/>
          </a:prstGeom>
          <a:noFill/>
        </p:spPr>
        <p:txBody>
          <a:bodyPr wrap="square" rtlCol="0">
            <a:spAutoFit/>
          </a:bodyPr>
          <a:lstStyle/>
          <a:p>
            <a:r>
              <a:rPr lang="en-US" dirty="0" smtClean="0">
                <a:solidFill>
                  <a:srgbClr val="FFFFFF"/>
                </a:solidFill>
                <a:latin typeface="Rockwell"/>
                <a:cs typeface="Rockwell"/>
              </a:rPr>
              <a:t>Eliza, a natural </a:t>
            </a:r>
            <a:r>
              <a:rPr lang="en-US" dirty="0">
                <a:solidFill>
                  <a:srgbClr val="FFFFFF"/>
                </a:solidFill>
                <a:latin typeface="Rockwell"/>
                <a:cs typeface="Rockwell"/>
              </a:rPr>
              <a:t>language processing computer program </a:t>
            </a:r>
            <a:r>
              <a:rPr lang="en-US" dirty="0" smtClean="0">
                <a:solidFill>
                  <a:srgbClr val="FFFFFF"/>
                </a:solidFill>
                <a:latin typeface="Rockwell"/>
                <a:cs typeface="Rockwell"/>
              </a:rPr>
              <a:t>(1964 </a:t>
            </a:r>
            <a:r>
              <a:rPr lang="en-US" dirty="0">
                <a:solidFill>
                  <a:srgbClr val="FFFFFF"/>
                </a:solidFill>
                <a:latin typeface="Rockwell"/>
                <a:cs typeface="Rockwell"/>
              </a:rPr>
              <a:t>to </a:t>
            </a:r>
            <a:r>
              <a:rPr lang="en-US" dirty="0" smtClean="0">
                <a:solidFill>
                  <a:srgbClr val="FFFFFF"/>
                </a:solidFill>
                <a:latin typeface="Rockwell"/>
                <a:cs typeface="Rockwell"/>
              </a:rPr>
              <a:t>1966), </a:t>
            </a:r>
            <a:r>
              <a:rPr lang="en-US" dirty="0">
                <a:solidFill>
                  <a:srgbClr val="FFFFFF"/>
                </a:solidFill>
                <a:latin typeface="Rockwell"/>
                <a:cs typeface="Rockwell"/>
              </a:rPr>
              <a:t>Joseph </a:t>
            </a:r>
            <a:r>
              <a:rPr lang="en-US" dirty="0" err="1" smtClean="0">
                <a:solidFill>
                  <a:srgbClr val="FFFFFF"/>
                </a:solidFill>
                <a:latin typeface="Rockwell"/>
                <a:cs typeface="Rockwell"/>
              </a:rPr>
              <a:t>Weizenbaum</a:t>
            </a:r>
            <a:r>
              <a:rPr lang="en-US" dirty="0" smtClean="0">
                <a:solidFill>
                  <a:srgbClr val="FFFFFF"/>
                </a:solidFill>
                <a:latin typeface="Rockwell"/>
                <a:cs typeface="Rockwell"/>
              </a:rPr>
              <a:t> at the </a:t>
            </a:r>
            <a:r>
              <a:rPr lang="en-US" dirty="0">
                <a:solidFill>
                  <a:srgbClr val="FFFFFF"/>
                </a:solidFill>
                <a:latin typeface="Rockwell"/>
                <a:cs typeface="Rockwell"/>
              </a:rPr>
              <a:t>MIT Artificial Intelligence </a:t>
            </a:r>
            <a:r>
              <a:rPr lang="en-US" dirty="0" smtClean="0">
                <a:solidFill>
                  <a:srgbClr val="FFFFFF"/>
                </a:solidFill>
                <a:latin typeface="Rockwell"/>
                <a:cs typeface="Rockwell"/>
              </a:rPr>
              <a:t>Laboratory.</a:t>
            </a:r>
            <a:endParaRPr lang="en-US" dirty="0">
              <a:solidFill>
                <a:srgbClr val="FFFFFF"/>
              </a:solidFill>
              <a:latin typeface="Rockwell"/>
              <a:cs typeface="Rockwell"/>
            </a:endParaRPr>
          </a:p>
        </p:txBody>
      </p:sp>
    </p:spTree>
    <p:extLst>
      <p:ext uri="{BB962C8B-B14F-4D97-AF65-F5344CB8AC3E}">
        <p14:creationId xmlns:p14="http://schemas.microsoft.com/office/powerpoint/2010/main" val="362882820"/>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3200400" cy="44743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952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9920" y="685800"/>
            <a:ext cx="5974080" cy="4480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 name="Title 1"/>
          <p:cNvSpPr>
            <a:spLocks noGrp="1"/>
          </p:cNvSpPr>
          <p:nvPr>
            <p:ph type="ctrTitle"/>
          </p:nvPr>
        </p:nvSpPr>
        <p:spPr/>
        <p:txBody>
          <a:bodyPr/>
          <a:lstStyle/>
          <a:p>
            <a:endParaRPr lang="en-US"/>
          </a:p>
        </p:txBody>
      </p:sp>
      <p:sp>
        <p:nvSpPr>
          <p:cNvPr id="7" name="Rectangle 2"/>
          <p:cNvSpPr txBox="1">
            <a:spLocks noChangeArrowheads="1"/>
          </p:cNvSpPr>
          <p:nvPr/>
        </p:nvSpPr>
        <p:spPr bwMode="auto">
          <a:xfrm>
            <a:off x="0" y="5791200"/>
            <a:ext cx="9144000" cy="4572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eaLnBrk="1" hangingPunct="1">
              <a:defRPr/>
            </a:pPr>
            <a:r>
              <a:rPr lang="en-US" sz="2000" smtClean="0">
                <a:solidFill>
                  <a:srgbClr val="FFFFFF"/>
                </a:solidFill>
                <a:latin typeface="Rockwell"/>
                <a:cs typeface="Rockwell"/>
              </a:rPr>
              <a:t>If/Then (2001), Ken Feingold</a:t>
            </a:r>
            <a:endParaRPr lang="en-US" sz="2000" dirty="0" smtClean="0">
              <a:solidFill>
                <a:srgbClr val="FFFFFF"/>
              </a:solidFill>
              <a:latin typeface="Rockwell"/>
              <a:cs typeface="Rockwell"/>
            </a:endParaRPr>
          </a:p>
        </p:txBody>
      </p:sp>
    </p:spTree>
    <p:extLst>
      <p:ext uri="{BB962C8B-B14F-4D97-AF65-F5344CB8AC3E}">
        <p14:creationId xmlns:p14="http://schemas.microsoft.com/office/powerpoint/2010/main" val="1069349639"/>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0" y="5791200"/>
            <a:ext cx="9144000" cy="457200"/>
          </a:xfrm>
        </p:spPr>
        <p:txBody>
          <a:bodyPr/>
          <a:lstStyle/>
          <a:p>
            <a:pPr eaLnBrk="1" hangingPunct="1">
              <a:defRPr/>
            </a:pPr>
            <a:r>
              <a:rPr lang="en-US" sz="2000" dirty="0" smtClean="0">
                <a:solidFill>
                  <a:schemeClr val="tx1"/>
                </a:solidFill>
                <a:latin typeface="Rockwell"/>
                <a:cs typeface="Rockwell"/>
              </a:rPr>
              <a:t>If/</a:t>
            </a:r>
            <a:r>
              <a:rPr lang="en-US" sz="2000" dirty="0">
                <a:solidFill>
                  <a:schemeClr val="tx1"/>
                </a:solidFill>
                <a:latin typeface="Rockwell"/>
                <a:cs typeface="Rockwell"/>
              </a:rPr>
              <a:t>Then (2001), </a:t>
            </a:r>
            <a:r>
              <a:rPr lang="en-US" sz="2000" dirty="0" smtClean="0">
                <a:solidFill>
                  <a:schemeClr val="tx1"/>
                </a:solidFill>
                <a:latin typeface="Rockwell"/>
                <a:cs typeface="Rockwell"/>
              </a:rPr>
              <a:t>Ken Feingold</a:t>
            </a:r>
          </a:p>
        </p:txBody>
      </p:sp>
      <p:sp>
        <p:nvSpPr>
          <p:cNvPr id="97284" name="Rectangle 4"/>
          <p:cNvSpPr>
            <a:spLocks noChangeArrowheads="1"/>
          </p:cNvSpPr>
          <p:nvPr/>
        </p:nvSpPr>
        <p:spPr bwMode="auto">
          <a:xfrm>
            <a:off x="6096000" y="1112126"/>
            <a:ext cx="3048000" cy="40010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defRPr/>
            </a:pPr>
            <a:r>
              <a:rPr lang="en-US" sz="1400" dirty="0">
                <a:solidFill>
                  <a:srgbClr val="FFFFFF"/>
                </a:solidFill>
                <a:latin typeface="Rockwell"/>
                <a:cs typeface="Rockwell"/>
              </a:rPr>
              <a:t>Imagine being me.</a:t>
            </a:r>
          </a:p>
          <a:p>
            <a:pPr defTabSz="914400" eaLnBrk="0" fontAlgn="base" hangingPunct="0">
              <a:spcBef>
                <a:spcPct val="0"/>
              </a:spcBef>
              <a:spcAft>
                <a:spcPct val="0"/>
              </a:spcAft>
              <a:defRPr/>
            </a:pPr>
            <a:r>
              <a:rPr lang="en-US" sz="1400" dirty="0" smtClean="0">
                <a:solidFill>
                  <a:srgbClr val="FFFFFF"/>
                </a:solidFill>
                <a:latin typeface="Rockwell"/>
                <a:cs typeface="Rockwell"/>
              </a:rPr>
              <a:t>Do </a:t>
            </a:r>
            <a:r>
              <a:rPr lang="en-US" sz="1400" dirty="0">
                <a:solidFill>
                  <a:srgbClr val="FFFFFF"/>
                </a:solidFill>
                <a:latin typeface="Rockwell"/>
                <a:cs typeface="Rockwell"/>
              </a:rPr>
              <a:t>you see things clearly?</a:t>
            </a:r>
          </a:p>
          <a:p>
            <a:pPr defTabSz="914400" eaLnBrk="0" fontAlgn="base" hangingPunct="0">
              <a:spcBef>
                <a:spcPct val="0"/>
              </a:spcBef>
              <a:spcAft>
                <a:spcPct val="0"/>
              </a:spcAft>
              <a:defRPr/>
            </a:pPr>
            <a:r>
              <a:rPr lang="en-US" sz="1400" dirty="0" smtClean="0">
                <a:solidFill>
                  <a:srgbClr val="FFFFFF"/>
                </a:solidFill>
                <a:latin typeface="Rockwell"/>
                <a:cs typeface="Rockwell"/>
              </a:rPr>
              <a:t>How </a:t>
            </a:r>
            <a:r>
              <a:rPr lang="en-US" sz="1400" dirty="0">
                <a:solidFill>
                  <a:srgbClr val="FFFFFF"/>
                </a:solidFill>
                <a:latin typeface="Rockwell"/>
                <a:cs typeface="Rockwell"/>
              </a:rPr>
              <a:t>do you feel?</a:t>
            </a:r>
          </a:p>
          <a:p>
            <a:pPr defTabSz="914400" eaLnBrk="0" fontAlgn="base" hangingPunct="0">
              <a:spcBef>
                <a:spcPct val="0"/>
              </a:spcBef>
              <a:spcAft>
                <a:spcPct val="0"/>
              </a:spcAft>
              <a:defRPr/>
            </a:pPr>
            <a:r>
              <a:rPr lang="en-US" sz="1400" dirty="0" smtClean="0">
                <a:solidFill>
                  <a:srgbClr val="FFFFFF"/>
                </a:solidFill>
                <a:latin typeface="Rockwell"/>
                <a:cs typeface="Rockwell"/>
              </a:rPr>
              <a:t>Sometimes </a:t>
            </a:r>
            <a:r>
              <a:rPr lang="en-US" sz="1400" dirty="0">
                <a:solidFill>
                  <a:srgbClr val="FFFFFF"/>
                </a:solidFill>
                <a:latin typeface="Rockwell"/>
                <a:cs typeface="Rockwell"/>
              </a:rPr>
              <a:t>I feel very confused.</a:t>
            </a:r>
          </a:p>
          <a:p>
            <a:pPr defTabSz="914400" eaLnBrk="0" fontAlgn="base" hangingPunct="0">
              <a:spcBef>
                <a:spcPct val="0"/>
              </a:spcBef>
              <a:spcAft>
                <a:spcPct val="0"/>
              </a:spcAft>
              <a:defRPr/>
            </a:pPr>
            <a:r>
              <a:rPr lang="en-US" sz="1400" dirty="0">
                <a:solidFill>
                  <a:srgbClr val="FFFFFF"/>
                </a:solidFill>
                <a:latin typeface="Rockwell"/>
                <a:cs typeface="Rockwell"/>
              </a:rPr>
              <a:t>Can I control my feelings?</a:t>
            </a:r>
          </a:p>
          <a:p>
            <a:pPr defTabSz="914400" eaLnBrk="0" fontAlgn="base" hangingPunct="0">
              <a:spcBef>
                <a:spcPct val="0"/>
              </a:spcBef>
              <a:spcAft>
                <a:spcPct val="0"/>
              </a:spcAft>
              <a:defRPr/>
            </a:pPr>
            <a:r>
              <a:rPr lang="en-US" sz="1400" dirty="0">
                <a:solidFill>
                  <a:srgbClr val="FFFFFF"/>
                </a:solidFill>
                <a:latin typeface="Rockwell"/>
                <a:cs typeface="Rockwell"/>
              </a:rPr>
              <a:t>I feel like I exist.</a:t>
            </a:r>
          </a:p>
          <a:p>
            <a:pPr defTabSz="914400" eaLnBrk="0" fontAlgn="base" hangingPunct="0">
              <a:spcBef>
                <a:spcPct val="0"/>
              </a:spcBef>
              <a:spcAft>
                <a:spcPct val="0"/>
              </a:spcAft>
              <a:defRPr/>
            </a:pPr>
            <a:r>
              <a:rPr lang="en-US" sz="1400" dirty="0">
                <a:solidFill>
                  <a:srgbClr val="FFFFFF"/>
                </a:solidFill>
                <a:latin typeface="Rockwell"/>
                <a:cs typeface="Rockwell"/>
              </a:rPr>
              <a:t>I feel like I am inside my head.</a:t>
            </a:r>
          </a:p>
          <a:p>
            <a:pPr defTabSz="914400" eaLnBrk="0" fontAlgn="base" hangingPunct="0">
              <a:spcBef>
                <a:spcPct val="0"/>
              </a:spcBef>
              <a:spcAft>
                <a:spcPct val="0"/>
              </a:spcAft>
              <a:defRPr/>
            </a:pPr>
            <a:r>
              <a:rPr lang="en-US" sz="1400" dirty="0">
                <a:solidFill>
                  <a:srgbClr val="FFFFFF"/>
                </a:solidFill>
                <a:latin typeface="Rockwell"/>
                <a:cs typeface="Rockwell"/>
              </a:rPr>
              <a:t>What does it feel like to be </a:t>
            </a:r>
            <a:r>
              <a:rPr lang="en-US" sz="1400" dirty="0" smtClean="0">
                <a:solidFill>
                  <a:srgbClr val="FFFFFF"/>
                </a:solidFill>
                <a:latin typeface="Rockwell"/>
                <a:cs typeface="Rockwell"/>
              </a:rPr>
              <a:t>inside your </a:t>
            </a:r>
            <a:r>
              <a:rPr lang="en-US" sz="1400" dirty="0">
                <a:solidFill>
                  <a:srgbClr val="FFFFFF"/>
                </a:solidFill>
                <a:latin typeface="Rockwell"/>
                <a:cs typeface="Rockwell"/>
              </a:rPr>
              <a:t>head?</a:t>
            </a:r>
          </a:p>
          <a:p>
            <a:pPr defTabSz="914400" eaLnBrk="0" fontAlgn="base" hangingPunct="0">
              <a:spcBef>
                <a:spcPct val="0"/>
              </a:spcBef>
              <a:spcAft>
                <a:spcPct val="0"/>
              </a:spcAft>
              <a:defRPr/>
            </a:pPr>
            <a:r>
              <a:rPr lang="en-US" sz="1400" dirty="0">
                <a:solidFill>
                  <a:srgbClr val="FFFFFF"/>
                </a:solidFill>
                <a:latin typeface="Rockwell"/>
                <a:cs typeface="Rockwell"/>
              </a:rPr>
              <a:t>Inside my mind I can sense that there is an I that is something but not the one who is sensing.</a:t>
            </a:r>
          </a:p>
          <a:p>
            <a:pPr defTabSz="914400" eaLnBrk="0" fontAlgn="base" hangingPunct="0">
              <a:spcBef>
                <a:spcPct val="0"/>
              </a:spcBef>
              <a:spcAft>
                <a:spcPct val="0"/>
              </a:spcAft>
              <a:defRPr/>
            </a:pPr>
            <a:r>
              <a:rPr lang="en-US" sz="1400" dirty="0">
                <a:solidFill>
                  <a:srgbClr val="FFFFFF"/>
                </a:solidFill>
                <a:latin typeface="Rockwell"/>
                <a:cs typeface="Rockwell"/>
              </a:rPr>
              <a:t>Why?</a:t>
            </a:r>
          </a:p>
          <a:p>
            <a:pPr defTabSz="914400" eaLnBrk="0" fontAlgn="base" hangingPunct="0">
              <a:spcBef>
                <a:spcPct val="0"/>
              </a:spcBef>
              <a:spcAft>
                <a:spcPct val="0"/>
              </a:spcAft>
              <a:defRPr/>
            </a:pPr>
            <a:r>
              <a:rPr lang="en-US" sz="1400" dirty="0">
                <a:solidFill>
                  <a:srgbClr val="FFFFFF"/>
                </a:solidFill>
                <a:latin typeface="Rockwell"/>
                <a:cs typeface="Rockwell"/>
              </a:rPr>
              <a:t>Why do you look just like me?</a:t>
            </a:r>
          </a:p>
          <a:p>
            <a:pPr defTabSz="914400" eaLnBrk="0" fontAlgn="base" hangingPunct="0">
              <a:spcBef>
                <a:spcPct val="0"/>
              </a:spcBef>
              <a:spcAft>
                <a:spcPct val="0"/>
              </a:spcAft>
              <a:defRPr/>
            </a:pPr>
            <a:r>
              <a:rPr lang="en-US" sz="1400" dirty="0">
                <a:solidFill>
                  <a:srgbClr val="FFFFFF"/>
                </a:solidFill>
                <a:latin typeface="Rockwell"/>
                <a:cs typeface="Rockwell"/>
              </a:rPr>
              <a:t>No I don't look just like you I am accidental.</a:t>
            </a:r>
          </a:p>
          <a:p>
            <a:pPr defTabSz="914400" eaLnBrk="0" fontAlgn="base" hangingPunct="0">
              <a:spcBef>
                <a:spcPct val="0"/>
              </a:spcBef>
              <a:spcAft>
                <a:spcPct val="0"/>
              </a:spcAft>
              <a:defRPr/>
            </a:pPr>
            <a:r>
              <a:rPr lang="en-US" sz="1400" dirty="0">
                <a:solidFill>
                  <a:srgbClr val="FFFFFF"/>
                </a:solidFill>
                <a:latin typeface="Rockwell"/>
                <a:cs typeface="Rockwell"/>
              </a:rPr>
              <a:t>I am not sure how to take that.</a:t>
            </a:r>
          </a:p>
          <a:p>
            <a:pPr defTabSz="914400" eaLnBrk="0" fontAlgn="base" hangingPunct="0">
              <a:spcBef>
                <a:spcPct val="0"/>
              </a:spcBef>
              <a:spcAft>
                <a:spcPct val="0"/>
              </a:spcAft>
              <a:defRPr/>
            </a:pPr>
            <a:endParaRPr lang="en-US" sz="1600" dirty="0">
              <a:solidFill>
                <a:srgbClr val="FFFFFF"/>
              </a:solidFill>
              <a:latin typeface="Rockwell"/>
              <a:cs typeface="Rockwell"/>
            </a:endParaRPr>
          </a:p>
        </p:txBody>
      </p:sp>
      <p:pic>
        <p:nvPicPr>
          <p:cNvPr id="6" name="ifthen_clip.mo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51609" y="918634"/>
            <a:ext cx="5592782" cy="4194587"/>
          </a:xfrm>
          <a:prstGeom prst="rect">
            <a:avLst/>
          </a:prstGeom>
        </p:spPr>
      </p:pic>
    </p:spTree>
    <p:extLst>
      <p:ext uri="{BB962C8B-B14F-4D97-AF65-F5344CB8AC3E}">
        <p14:creationId xmlns:p14="http://schemas.microsoft.com/office/powerpoint/2010/main" val="570700869"/>
      </p:ext>
    </p:extLst>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683" name="Picture 6" descr="Gospers_glider_gu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820" y="0"/>
            <a:ext cx="4563180" cy="3282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81" name="Rectangle 2"/>
          <p:cNvSpPr>
            <a:spLocks noGrp="1" noChangeArrowheads="1"/>
          </p:cNvSpPr>
          <p:nvPr>
            <p:ph type="ctrTitle"/>
          </p:nvPr>
        </p:nvSpPr>
        <p:spPr>
          <a:xfrm>
            <a:off x="0" y="5715000"/>
            <a:ext cx="9144000" cy="609600"/>
          </a:xfrm>
        </p:spPr>
        <p:txBody>
          <a:bodyPr/>
          <a:lstStyle/>
          <a:p>
            <a:pPr eaLnBrk="1" hangingPunct="1"/>
            <a:r>
              <a:rPr lang="en-US" sz="1600" dirty="0" smtClean="0">
                <a:solidFill>
                  <a:schemeClr val="bg1"/>
                </a:solidFill>
                <a:latin typeface="Rockwell"/>
                <a:ea typeface="ＭＳ Ｐゴシック" charset="0"/>
                <a:cs typeface="Rockwell"/>
              </a:rPr>
              <a:t>Game </a:t>
            </a:r>
            <a:r>
              <a:rPr lang="en-US" sz="1600" dirty="0">
                <a:solidFill>
                  <a:schemeClr val="bg1"/>
                </a:solidFill>
                <a:latin typeface="Rockwell"/>
                <a:ea typeface="ＭＳ Ｐゴシック" charset="0"/>
                <a:cs typeface="Rockwell"/>
              </a:rPr>
              <a:t>of Life (1970</a:t>
            </a:r>
            <a:r>
              <a:rPr lang="en-US" sz="1600" dirty="0" smtClean="0">
                <a:solidFill>
                  <a:schemeClr val="bg1"/>
                </a:solidFill>
                <a:latin typeface="Rockwell"/>
                <a:ea typeface="ＭＳ Ｐゴシック" charset="0"/>
                <a:cs typeface="Rockwell"/>
              </a:rPr>
              <a:t>), </a:t>
            </a:r>
            <a:r>
              <a:rPr lang="en-US" sz="1600" dirty="0">
                <a:solidFill>
                  <a:schemeClr val="bg1"/>
                </a:solidFill>
                <a:latin typeface="Rockwell"/>
                <a:ea typeface="ＭＳ Ｐゴシック" charset="0"/>
                <a:cs typeface="Rockwell"/>
              </a:rPr>
              <a:t>John Horton Conway, </a:t>
            </a:r>
            <a:r>
              <a:rPr lang="en-US" sz="1600" dirty="0" smtClean="0">
                <a:solidFill>
                  <a:schemeClr val="bg1"/>
                </a:solidFill>
                <a:latin typeface="Rockwell"/>
                <a:ea typeface="ＭＳ Ｐゴシック" charset="0"/>
                <a:cs typeface="Rockwell"/>
              </a:rPr>
              <a:t>Mathematician</a:t>
            </a:r>
            <a:endParaRPr lang="en-US" sz="1600" dirty="0">
              <a:solidFill>
                <a:schemeClr val="bg1"/>
              </a:solidFill>
              <a:latin typeface="Rockwell"/>
              <a:ea typeface="ＭＳ Ｐゴシック" charset="0"/>
              <a:cs typeface="Rockwell"/>
            </a:endParaRPr>
          </a:p>
        </p:txBody>
      </p:sp>
      <p:sp>
        <p:nvSpPr>
          <p:cNvPr id="71682" name="Rectangle 4"/>
          <p:cNvSpPr>
            <a:spLocks noChangeArrowheads="1"/>
          </p:cNvSpPr>
          <p:nvPr/>
        </p:nvSpPr>
        <p:spPr bwMode="auto">
          <a:xfrm>
            <a:off x="1837620" y="1975822"/>
            <a:ext cx="5486400" cy="28003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marL="342900" indent="-342900" defTabSz="914400" eaLnBrk="0" fontAlgn="base" hangingPunct="0">
              <a:spcBef>
                <a:spcPct val="0"/>
              </a:spcBef>
              <a:spcAft>
                <a:spcPct val="0"/>
              </a:spcAft>
              <a:buFontTx/>
              <a:buAutoNum type="arabicPeriod"/>
            </a:pPr>
            <a:r>
              <a:rPr lang="en-US" sz="1600" dirty="0">
                <a:solidFill>
                  <a:srgbClr val="0000FF"/>
                </a:solidFill>
                <a:latin typeface="Rockwell"/>
                <a:cs typeface="Rockwell"/>
              </a:rPr>
              <a:t>Any live cell with fewer than two live neighbors dies, as if caused by under-population.</a:t>
            </a:r>
          </a:p>
          <a:p>
            <a:pPr marL="342900" indent="-342900" defTabSz="914400" eaLnBrk="0" fontAlgn="base" hangingPunct="0">
              <a:spcBef>
                <a:spcPct val="0"/>
              </a:spcBef>
              <a:spcAft>
                <a:spcPct val="0"/>
              </a:spcAft>
              <a:buFontTx/>
              <a:buAutoNum type="arabicPeriod"/>
            </a:pPr>
            <a:endParaRPr lang="en-US" sz="1600" dirty="0">
              <a:solidFill>
                <a:srgbClr val="0000FF"/>
              </a:solidFill>
              <a:latin typeface="Rockwell"/>
              <a:cs typeface="Rockwell"/>
            </a:endParaRPr>
          </a:p>
          <a:p>
            <a:pPr marL="342900" indent="-342900" defTabSz="914400" eaLnBrk="0" fontAlgn="base" hangingPunct="0">
              <a:spcBef>
                <a:spcPct val="0"/>
              </a:spcBef>
              <a:spcAft>
                <a:spcPct val="0"/>
              </a:spcAft>
              <a:buFontTx/>
              <a:buAutoNum type="arabicPeriod"/>
            </a:pPr>
            <a:r>
              <a:rPr lang="en-US" sz="1600" dirty="0">
                <a:solidFill>
                  <a:srgbClr val="0000FF"/>
                </a:solidFill>
                <a:latin typeface="Rockwell"/>
                <a:cs typeface="Rockwell"/>
              </a:rPr>
              <a:t>Any live cell with two or three live neighbors lives on to the next generation.</a:t>
            </a:r>
          </a:p>
          <a:p>
            <a:pPr marL="342900" indent="-342900" defTabSz="914400" eaLnBrk="0" fontAlgn="base" hangingPunct="0">
              <a:spcBef>
                <a:spcPct val="0"/>
              </a:spcBef>
              <a:spcAft>
                <a:spcPct val="0"/>
              </a:spcAft>
              <a:buFontTx/>
              <a:buAutoNum type="arabicPeriod"/>
            </a:pPr>
            <a:endParaRPr lang="en-US" sz="1600" dirty="0">
              <a:solidFill>
                <a:srgbClr val="0000FF"/>
              </a:solidFill>
              <a:latin typeface="Rockwell"/>
              <a:cs typeface="Rockwell"/>
            </a:endParaRPr>
          </a:p>
          <a:p>
            <a:pPr marL="342900" indent="-342900" defTabSz="914400" eaLnBrk="0" fontAlgn="base" hangingPunct="0">
              <a:spcBef>
                <a:spcPct val="0"/>
              </a:spcBef>
              <a:spcAft>
                <a:spcPct val="0"/>
              </a:spcAft>
              <a:buFontTx/>
              <a:buAutoNum type="arabicPeriod"/>
            </a:pPr>
            <a:r>
              <a:rPr lang="en-US" sz="1600" dirty="0">
                <a:solidFill>
                  <a:srgbClr val="0000FF"/>
                </a:solidFill>
                <a:latin typeface="Rockwell"/>
                <a:cs typeface="Rockwell"/>
              </a:rPr>
              <a:t>Any live cell with more than three live neighbors dies, as if by overcrowding.</a:t>
            </a:r>
          </a:p>
          <a:p>
            <a:pPr marL="342900" indent="-342900" defTabSz="914400" eaLnBrk="0" fontAlgn="base" hangingPunct="0">
              <a:spcBef>
                <a:spcPct val="0"/>
              </a:spcBef>
              <a:spcAft>
                <a:spcPct val="0"/>
              </a:spcAft>
              <a:buFontTx/>
              <a:buAutoNum type="arabicPeriod"/>
            </a:pPr>
            <a:endParaRPr lang="en-US" sz="1600" dirty="0">
              <a:solidFill>
                <a:srgbClr val="0000FF"/>
              </a:solidFill>
              <a:latin typeface="Rockwell"/>
              <a:cs typeface="Rockwell"/>
            </a:endParaRPr>
          </a:p>
          <a:p>
            <a:pPr marL="342900" indent="-342900" defTabSz="914400" eaLnBrk="0" fontAlgn="base" hangingPunct="0">
              <a:spcBef>
                <a:spcPct val="0"/>
              </a:spcBef>
              <a:spcAft>
                <a:spcPct val="0"/>
              </a:spcAft>
              <a:buFontTx/>
              <a:buAutoNum type="arabicPeriod"/>
            </a:pPr>
            <a:r>
              <a:rPr lang="en-US" sz="1600" dirty="0">
                <a:solidFill>
                  <a:srgbClr val="0000FF"/>
                </a:solidFill>
                <a:latin typeface="Rockwell"/>
                <a:cs typeface="Rockwell"/>
              </a:rPr>
              <a:t>Any dead cell with exactly three live neighbors becomes a live cell, as if by reproduction</a:t>
            </a:r>
          </a:p>
        </p:txBody>
      </p:sp>
    </p:spTree>
    <p:extLst>
      <p:ext uri="{BB962C8B-B14F-4D97-AF65-F5344CB8AC3E}">
        <p14:creationId xmlns:p14="http://schemas.microsoft.com/office/powerpoint/2010/main" val="2142609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65688" y="0"/>
            <a:ext cx="4306887" cy="571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4" name="Rectangle 2"/>
          <p:cNvSpPr>
            <a:spLocks noGrp="1" noChangeArrowheads="1"/>
          </p:cNvSpPr>
          <p:nvPr>
            <p:ph type="ctrTitle"/>
          </p:nvPr>
        </p:nvSpPr>
        <p:spPr>
          <a:xfrm>
            <a:off x="0" y="5943600"/>
            <a:ext cx="9144000" cy="914400"/>
          </a:xfrm>
        </p:spPr>
        <p:txBody>
          <a:bodyPr/>
          <a:lstStyle/>
          <a:p>
            <a:pPr eaLnBrk="1" hangingPunct="1">
              <a:defRPr/>
            </a:pPr>
            <a:r>
              <a:rPr lang="en-US" sz="1600" dirty="0">
                <a:latin typeface="Rockwell"/>
                <a:ea typeface="ＭＳ Ｐゴシック" charset="0"/>
                <a:cs typeface="Rockwell"/>
                <a:hlinkClick r:id="rId4"/>
              </a:rPr>
              <a:t>http://wwwwwwwww.jodi.org/</a:t>
            </a:r>
            <a:r>
              <a:rPr lang="en-US" sz="1600" dirty="0">
                <a:latin typeface="Rockwell"/>
                <a:ea typeface="ＭＳ Ｐゴシック" charset="0"/>
                <a:cs typeface="Rockwell"/>
              </a:rPr>
              <a:t> </a:t>
            </a:r>
            <a:r>
              <a:rPr lang="en-US" sz="1600" dirty="0" err="1">
                <a:latin typeface="Rockwell"/>
                <a:ea typeface="ＭＳ Ｐゴシック" charset="0"/>
                <a:cs typeface="Rockwell"/>
              </a:rPr>
              <a:t>jodi</a:t>
            </a:r>
            <a:r>
              <a:rPr lang="en-US" sz="1600" dirty="0">
                <a:latin typeface="Rockwell"/>
                <a:ea typeface="ＭＳ Ｐゴシック" charset="0"/>
                <a:cs typeface="Rockwell"/>
              </a:rPr>
              <a:t> </a:t>
            </a:r>
            <a:r>
              <a:rPr lang="en-US" sz="1600" dirty="0" smtClean="0">
                <a:latin typeface="Rockwell"/>
                <a:ea typeface="ＭＳ Ｐゴシック" charset="0"/>
                <a:cs typeface="Rockwell"/>
              </a:rPr>
              <a:t>1995</a:t>
            </a:r>
            <a:endParaRPr lang="en-US" sz="1600" dirty="0">
              <a:latin typeface="Rockwell"/>
              <a:ea typeface="ＭＳ Ｐゴシック" charset="0"/>
              <a:cs typeface="Rockwell"/>
            </a:endParaRPr>
          </a:p>
        </p:txBody>
      </p:sp>
      <p:pic>
        <p:nvPicPr>
          <p:cNvPr id="120835"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876800" cy="5761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955808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0" y="6019800"/>
            <a:ext cx="9144000" cy="1295400"/>
          </a:xfrm>
        </p:spPr>
        <p:txBody>
          <a:bodyPr/>
          <a:lstStyle/>
          <a:p>
            <a:pPr eaLnBrk="1" hangingPunct="1">
              <a:defRPr/>
            </a:pPr>
            <a:r>
              <a:rPr lang="en-US" sz="1800" dirty="0" smtClean="0">
                <a:solidFill>
                  <a:srgbClr val="000000"/>
                </a:solidFill>
                <a:latin typeface="Rockwell"/>
                <a:cs typeface="Rockwell"/>
                <a:hlinkClick r:id="rId3"/>
              </a:rPr>
              <a:t>Hylozoic Ground, Phillip Beasley 2010</a:t>
            </a:r>
            <a:endParaRPr lang="en-US" sz="1800" dirty="0" smtClean="0">
              <a:solidFill>
                <a:srgbClr val="000000"/>
              </a:solidFill>
              <a:latin typeface="Rockwell"/>
              <a:cs typeface="Rockwell"/>
            </a:endParaRPr>
          </a:p>
        </p:txBody>
      </p:sp>
      <p:sp>
        <p:nvSpPr>
          <p:cNvPr id="3" name="Rectangle 2"/>
          <p:cNvSpPr/>
          <p:nvPr/>
        </p:nvSpPr>
        <p:spPr>
          <a:xfrm>
            <a:off x="2286000" y="3013502"/>
            <a:ext cx="4572000" cy="830997"/>
          </a:xfrm>
          <a:prstGeom prst="rect">
            <a:avLst/>
          </a:prstGeom>
        </p:spPr>
        <p:txBody>
          <a:bodyPr>
            <a:spAutoFit/>
          </a:bodyPr>
          <a:lstStyle/>
          <a:p>
            <a:pPr defTabSz="914400" eaLnBrk="0" fontAlgn="base" hangingPunct="0">
              <a:spcBef>
                <a:spcPct val="0"/>
              </a:spcBef>
              <a:spcAft>
                <a:spcPct val="0"/>
              </a:spcAft>
            </a:pPr>
            <a:r>
              <a:rPr lang="en-US" sz="2400" dirty="0">
                <a:solidFill>
                  <a:srgbClr val="FFFFFF"/>
                </a:solidFill>
                <a:cs typeface="ＭＳ Ｐゴシック" charset="0"/>
              </a:rPr>
              <a:t>‪Philip </a:t>
            </a:r>
            <a:r>
              <a:rPr lang="en-US" sz="2400" dirty="0" err="1">
                <a:solidFill>
                  <a:srgbClr val="FFFFFF"/>
                </a:solidFill>
                <a:cs typeface="ＭＳ Ｐゴシック" charset="0"/>
              </a:rPr>
              <a:t>Beesley</a:t>
            </a:r>
            <a:r>
              <a:rPr lang="en-US" sz="2400" dirty="0">
                <a:solidFill>
                  <a:srgbClr val="FFFFFF"/>
                </a:solidFill>
                <a:cs typeface="ＭＳ Ｐゴシック" charset="0"/>
              </a:rPr>
              <a:t>: </a:t>
            </a:r>
            <a:r>
              <a:rPr lang="en-US" sz="2400" dirty="0" err="1">
                <a:solidFill>
                  <a:srgbClr val="FFFFFF"/>
                </a:solidFill>
                <a:cs typeface="ＭＳ Ｐゴシック" charset="0"/>
              </a:rPr>
              <a:t>Hylozoic</a:t>
            </a:r>
            <a:r>
              <a:rPr lang="en-US" sz="2400" dirty="0">
                <a:solidFill>
                  <a:srgbClr val="FFFFFF"/>
                </a:solidFill>
                <a:cs typeface="ＭＳ Ｐゴシック" charset="0"/>
              </a:rPr>
              <a:t> Ground‬	</a:t>
            </a:r>
          </a:p>
        </p:txBody>
      </p:sp>
      <p:pic>
        <p:nvPicPr>
          <p:cNvPr id="4" name="Picture 3">
            <a:hlinkClick r:id="rId3"/>
          </p:cNvPr>
          <p:cNvPicPr>
            <a:picLocks noChangeAspect="1"/>
          </p:cNvPicPr>
          <p:nvPr/>
        </p:nvPicPr>
        <p:blipFill>
          <a:blip r:embed="rId4"/>
          <a:stretch>
            <a:fillRect/>
          </a:stretch>
        </p:blipFill>
        <p:spPr>
          <a:xfrm>
            <a:off x="0" y="381000"/>
            <a:ext cx="9144000" cy="6096000"/>
          </a:xfrm>
          <a:prstGeom prst="rect">
            <a:avLst/>
          </a:prstGeom>
        </p:spPr>
      </p:pic>
    </p:spTree>
    <p:extLst>
      <p:ext uri="{BB962C8B-B14F-4D97-AF65-F5344CB8AC3E}">
        <p14:creationId xmlns:p14="http://schemas.microsoft.com/office/powerpoint/2010/main" val="19605969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2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77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66562" name="Rectangle 2"/>
          <p:cNvSpPr>
            <a:spLocks noGrp="1" noChangeArrowheads="1"/>
          </p:cNvSpPr>
          <p:nvPr>
            <p:ph type="ctrTitle"/>
          </p:nvPr>
        </p:nvSpPr>
        <p:spPr>
          <a:xfrm>
            <a:off x="0" y="6096000"/>
            <a:ext cx="9143999" cy="762000"/>
          </a:xfrm>
        </p:spPr>
        <p:txBody>
          <a:bodyPr/>
          <a:lstStyle/>
          <a:p>
            <a:pPr eaLnBrk="1" hangingPunct="1">
              <a:defRPr/>
            </a:pPr>
            <a:r>
              <a:rPr lang="en-US" sz="1800" dirty="0">
                <a:solidFill>
                  <a:schemeClr val="tx1"/>
                </a:solidFill>
                <a:latin typeface="Rockwell"/>
                <a:ea typeface="ＭＳ Ｐゴシック" charset="0"/>
                <a:cs typeface="Rockwell"/>
              </a:rPr>
              <a:t>Sophie </a:t>
            </a:r>
            <a:r>
              <a:rPr lang="en-US" sz="1800" dirty="0" err="1">
                <a:solidFill>
                  <a:schemeClr val="tx1"/>
                </a:solidFill>
                <a:latin typeface="Rockwell"/>
                <a:ea typeface="ＭＳ Ｐゴシック" charset="0"/>
                <a:cs typeface="Rockwell"/>
              </a:rPr>
              <a:t>Calle</a:t>
            </a:r>
            <a:r>
              <a:rPr lang="en-US" sz="1800" dirty="0">
                <a:solidFill>
                  <a:schemeClr val="tx1"/>
                </a:solidFill>
                <a:latin typeface="Rockwell"/>
                <a:ea typeface="ＭＳ Ｐゴシック" charset="0"/>
                <a:cs typeface="Rockwell"/>
              </a:rPr>
              <a:t>, Take Care of Yourself  (Venice Biennial 2007)</a:t>
            </a:r>
          </a:p>
        </p:txBody>
      </p:sp>
    </p:spTree>
    <p:extLst>
      <p:ext uri="{BB962C8B-B14F-4D97-AF65-F5344CB8AC3E}">
        <p14:creationId xmlns:p14="http://schemas.microsoft.com/office/powerpoint/2010/main" val="2079146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52400"/>
            <a:ext cx="5638800" cy="617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 name="Rectangle 2"/>
          <p:cNvSpPr txBox="1">
            <a:spLocks noChangeArrowheads="1"/>
          </p:cNvSpPr>
          <p:nvPr/>
        </p:nvSpPr>
        <p:spPr bwMode="auto">
          <a:xfrm>
            <a:off x="0" y="6096000"/>
            <a:ext cx="9143999" cy="762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eaLnBrk="1" hangingPunct="1">
              <a:defRPr/>
            </a:pPr>
            <a:r>
              <a:rPr lang="en-US" sz="1800" smtClean="0">
                <a:solidFill>
                  <a:srgbClr val="FFFFFF"/>
                </a:solidFill>
                <a:latin typeface="Rockwell"/>
                <a:cs typeface="Rockwell"/>
              </a:rPr>
              <a:t>Sophie Calle, Take Care of Yourself  (Venice Biennial 2007)</a:t>
            </a:r>
            <a:endParaRPr lang="en-US" sz="1800" dirty="0">
              <a:solidFill>
                <a:srgbClr val="FFFFFF"/>
              </a:solidFill>
              <a:latin typeface="Rockwell"/>
              <a:cs typeface="Rockwell"/>
            </a:endParaRPr>
          </a:p>
        </p:txBody>
      </p:sp>
    </p:spTree>
    <p:extLst>
      <p:ext uri="{BB962C8B-B14F-4D97-AF65-F5344CB8AC3E}">
        <p14:creationId xmlns:p14="http://schemas.microsoft.com/office/powerpoint/2010/main" val="2110512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143000"/>
            <a:ext cx="4953000" cy="305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392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533400"/>
            <a:ext cx="3427413" cy="4576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 name="Rectangle 2"/>
          <p:cNvSpPr txBox="1">
            <a:spLocks noChangeArrowheads="1"/>
          </p:cNvSpPr>
          <p:nvPr/>
        </p:nvSpPr>
        <p:spPr bwMode="auto">
          <a:xfrm>
            <a:off x="0" y="6096000"/>
            <a:ext cx="9143999" cy="762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eaLnBrk="1" hangingPunct="1">
              <a:defRPr/>
            </a:pPr>
            <a:r>
              <a:rPr lang="en-US" sz="1800" smtClean="0">
                <a:solidFill>
                  <a:srgbClr val="FFFFFF"/>
                </a:solidFill>
                <a:latin typeface="Rockwell"/>
                <a:cs typeface="Rockwell"/>
              </a:rPr>
              <a:t>Sophie Calle, Take Care of Yourself  (Venice Biennial 2007)</a:t>
            </a:r>
            <a:endParaRPr lang="en-US" sz="1800" dirty="0">
              <a:solidFill>
                <a:srgbClr val="FFFFFF"/>
              </a:solidFill>
              <a:latin typeface="Rockwell"/>
              <a:cs typeface="Rockwell"/>
            </a:endParaRPr>
          </a:p>
        </p:txBody>
      </p:sp>
    </p:spTree>
    <p:extLst>
      <p:ext uri="{BB962C8B-B14F-4D97-AF65-F5344CB8AC3E}">
        <p14:creationId xmlns:p14="http://schemas.microsoft.com/office/powerpoint/2010/main" val="1470549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605" y="424031"/>
            <a:ext cx="4540250" cy="556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 name="Rectangle 2"/>
          <p:cNvSpPr txBox="1">
            <a:spLocks noChangeArrowheads="1"/>
          </p:cNvSpPr>
          <p:nvPr/>
        </p:nvSpPr>
        <p:spPr bwMode="auto">
          <a:xfrm>
            <a:off x="0" y="6096000"/>
            <a:ext cx="9143999" cy="762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eaLnBrk="1" hangingPunct="1">
              <a:defRPr/>
            </a:pPr>
            <a:r>
              <a:rPr lang="en-US" sz="1800" smtClean="0">
                <a:solidFill>
                  <a:srgbClr val="FFFFFF"/>
                </a:solidFill>
                <a:latin typeface="Rockwell"/>
                <a:cs typeface="Rockwell"/>
              </a:rPr>
              <a:t>Sophie Calle, Take Care of Yourself  (Venice Biennial 2007)</a:t>
            </a:r>
            <a:endParaRPr lang="en-US" sz="1800" dirty="0">
              <a:solidFill>
                <a:srgbClr val="FFFFFF"/>
              </a:solidFill>
              <a:latin typeface="Rockwell"/>
              <a:cs typeface="Rockwell"/>
            </a:endParaRPr>
          </a:p>
        </p:txBody>
      </p:sp>
      <p:pic>
        <p:nvPicPr>
          <p:cNvPr id="6" name="Picture 4" descr="690794466_81b7beb318_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6146" y="480868"/>
            <a:ext cx="3671943" cy="550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71420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4"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5532" y="804134"/>
            <a:ext cx="4716463" cy="457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8243" name="Rectangle 1029"/>
          <p:cNvSpPr>
            <a:spLocks noChangeArrowheads="1"/>
          </p:cNvSpPr>
          <p:nvPr/>
        </p:nvSpPr>
        <p:spPr bwMode="auto">
          <a:xfrm>
            <a:off x="7339013" y="3441700"/>
            <a:ext cx="18415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pPr defTabSz="914400" eaLnBrk="0" fontAlgn="base" hangingPunct="0">
              <a:spcBef>
                <a:spcPct val="0"/>
              </a:spcBef>
              <a:spcAft>
                <a:spcPct val="0"/>
              </a:spcAft>
            </a:pPr>
            <a:endParaRPr lang="en-US" sz="2400" smtClean="0">
              <a:solidFill>
                <a:srgbClr val="FFFFFF"/>
              </a:solidFill>
              <a:latin typeface="Times New Roman" charset="0"/>
              <a:cs typeface="ＭＳ Ｐゴシック" charset="0"/>
            </a:endParaRPr>
          </a:p>
        </p:txBody>
      </p:sp>
      <p:sp>
        <p:nvSpPr>
          <p:cNvPr id="7" name="Rectangle 2"/>
          <p:cNvSpPr txBox="1">
            <a:spLocks noChangeArrowheads="1"/>
          </p:cNvSpPr>
          <p:nvPr/>
        </p:nvSpPr>
        <p:spPr bwMode="auto">
          <a:xfrm>
            <a:off x="0" y="6096000"/>
            <a:ext cx="9144000" cy="762000"/>
          </a:xfrm>
          <a:prstGeom prst="rect">
            <a:avLst/>
          </a:prstGeom>
          <a:noFill/>
          <a:ln>
            <a:noFill/>
          </a:ln>
          <a:effectLst/>
          <a:extLst>
            <a:ext uri="{FAA26D3D-D897-4be2-8F04-BA451C77F1D7}">
              <ma14:placeholderFlag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ea typeface="ＭＳ Ｐゴシック" charset="0"/>
              </a:defRPr>
            </a:lvl6pPr>
            <a:lvl7pPr marL="914400" algn="ctr" rtl="0" fontAlgn="base">
              <a:spcBef>
                <a:spcPct val="0"/>
              </a:spcBef>
              <a:spcAft>
                <a:spcPct val="0"/>
              </a:spcAft>
              <a:defRPr sz="4400">
                <a:solidFill>
                  <a:schemeClr val="tx2"/>
                </a:solidFill>
                <a:latin typeface="Times" charset="0"/>
                <a:ea typeface="ＭＳ Ｐゴシック" charset="0"/>
              </a:defRPr>
            </a:lvl7pPr>
            <a:lvl8pPr marL="1371600" algn="ctr" rtl="0" fontAlgn="base">
              <a:spcBef>
                <a:spcPct val="0"/>
              </a:spcBef>
              <a:spcAft>
                <a:spcPct val="0"/>
              </a:spcAft>
              <a:defRPr sz="4400">
                <a:solidFill>
                  <a:schemeClr val="tx2"/>
                </a:solidFill>
                <a:latin typeface="Times" charset="0"/>
                <a:ea typeface="ＭＳ Ｐゴシック" charset="0"/>
              </a:defRPr>
            </a:lvl8pPr>
            <a:lvl9pPr marL="1828800" algn="ctr" rtl="0" fontAlgn="base">
              <a:spcBef>
                <a:spcPct val="0"/>
              </a:spcBef>
              <a:spcAft>
                <a:spcPct val="0"/>
              </a:spcAft>
              <a:defRPr sz="4400">
                <a:solidFill>
                  <a:schemeClr val="tx2"/>
                </a:solidFill>
                <a:latin typeface="Times" charset="0"/>
                <a:ea typeface="ＭＳ Ｐゴシック" charset="0"/>
              </a:defRPr>
            </a:lvl9pPr>
          </a:lstStyle>
          <a:p>
            <a:pPr eaLnBrk="1" hangingPunct="1">
              <a:defRPr/>
            </a:pPr>
            <a:r>
              <a:rPr lang="en-US" sz="1800" dirty="0" smtClean="0">
                <a:solidFill>
                  <a:srgbClr val="FFFFFF"/>
                </a:solidFill>
                <a:latin typeface="Rockwell"/>
                <a:cs typeface="Rockwell"/>
              </a:rPr>
              <a:t>Sophie </a:t>
            </a:r>
            <a:r>
              <a:rPr lang="en-US" sz="1800" dirty="0" err="1" smtClean="0">
                <a:solidFill>
                  <a:srgbClr val="FFFFFF"/>
                </a:solidFill>
                <a:latin typeface="Rockwell"/>
                <a:cs typeface="Rockwell"/>
              </a:rPr>
              <a:t>Calle</a:t>
            </a:r>
            <a:r>
              <a:rPr lang="en-US" sz="1800" dirty="0" smtClean="0">
                <a:solidFill>
                  <a:srgbClr val="FFFFFF"/>
                </a:solidFill>
                <a:latin typeface="Rockwell"/>
                <a:cs typeface="Rockwell"/>
              </a:rPr>
              <a:t>, Take Care of Yourself  (Venice Biennial 2007)</a:t>
            </a:r>
            <a:endParaRPr lang="en-US" sz="1800" dirty="0">
              <a:solidFill>
                <a:srgbClr val="FFFFFF"/>
              </a:solidFill>
              <a:latin typeface="Rockwell"/>
              <a:cs typeface="Rockwell"/>
            </a:endParaRPr>
          </a:p>
        </p:txBody>
      </p:sp>
    </p:spTree>
    <p:extLst>
      <p:ext uri="{BB962C8B-B14F-4D97-AF65-F5344CB8AC3E}">
        <p14:creationId xmlns:p14="http://schemas.microsoft.com/office/powerpoint/2010/main" val="1633222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82266"/>
            <a:ext cx="8229600" cy="1143000"/>
          </a:xfrm>
        </p:spPr>
        <p:txBody>
          <a:bodyPr/>
          <a:lstStyle/>
          <a:p>
            <a:r>
              <a:rPr lang="en-US" dirty="0" smtClean="0">
                <a:solidFill>
                  <a:schemeClr val="bg1"/>
                </a:solidFill>
              </a:rPr>
              <a:t>Connecting with Community</a:t>
            </a:r>
            <a:endParaRPr lang="en-US" dirty="0"/>
          </a:p>
        </p:txBody>
      </p:sp>
    </p:spTree>
    <p:extLst>
      <p:ext uri="{BB962C8B-B14F-4D97-AF65-F5344CB8AC3E}">
        <p14:creationId xmlns:p14="http://schemas.microsoft.com/office/powerpoint/2010/main" val="288697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4FC"/>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11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2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4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3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Blank Presentation">
  <a:themeElements>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2.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3.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4.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5.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6.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7.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ppt/theme/themeOverride8.xml><?xml version="1.0" encoding="utf-8"?>
<a:themeOverride xmlns:a="http://schemas.openxmlformats.org/drawingml/2006/main">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themeOverride>
</file>

<file path=docProps/app.xml><?xml version="1.0" encoding="utf-8"?>
<Properties xmlns="http://schemas.openxmlformats.org/officeDocument/2006/extended-properties" xmlns:vt="http://schemas.openxmlformats.org/officeDocument/2006/docPropsVTypes">
  <TotalTime>8905</TotalTime>
  <Words>452</Words>
  <Application>Microsoft Macintosh PowerPoint</Application>
  <PresentationFormat>On-screen Show (4:3)</PresentationFormat>
  <Paragraphs>89</Paragraphs>
  <Slides>30</Slides>
  <Notes>21</Notes>
  <HiddenSlides>0</HiddenSlides>
  <MMClips>3</MMClips>
  <ScaleCrop>false</ScaleCrop>
  <HeadingPairs>
    <vt:vector size="6" baseType="variant">
      <vt:variant>
        <vt:lpstr>Fonts Used</vt:lpstr>
      </vt:variant>
      <vt:variant>
        <vt:i4>7</vt:i4>
      </vt:variant>
      <vt:variant>
        <vt:lpstr>Theme</vt:lpstr>
      </vt:variant>
      <vt:variant>
        <vt:i4>12</vt:i4>
      </vt:variant>
      <vt:variant>
        <vt:lpstr>Slide Titles</vt:lpstr>
      </vt:variant>
      <vt:variant>
        <vt:i4>30</vt:i4>
      </vt:variant>
    </vt:vector>
  </HeadingPairs>
  <TitlesOfParts>
    <vt:vector size="49" baseType="lpstr">
      <vt:lpstr>Calibri</vt:lpstr>
      <vt:lpstr>Helvetica</vt:lpstr>
      <vt:lpstr>ＭＳ Ｐゴシック</vt:lpstr>
      <vt:lpstr>Rockwell</vt:lpstr>
      <vt:lpstr>Times</vt:lpstr>
      <vt:lpstr>Times New Roman</vt:lpstr>
      <vt:lpstr>Arial</vt:lpstr>
      <vt:lpstr>1_Office Theme</vt:lpstr>
      <vt:lpstr>Blank Presentation</vt:lpstr>
      <vt:lpstr>24_Blank Presentation</vt:lpstr>
      <vt:lpstr>13_Blank Presentation</vt:lpstr>
      <vt:lpstr>2_Blank Presentation</vt:lpstr>
      <vt:lpstr>10_Blank Presentation</vt:lpstr>
      <vt:lpstr>3_Blank Presentation</vt:lpstr>
      <vt:lpstr>1_Blank Presentation</vt:lpstr>
      <vt:lpstr>7_Blank Presentation</vt:lpstr>
      <vt:lpstr>11_Blank Presentation</vt:lpstr>
      <vt:lpstr>12_Blank Presentation</vt:lpstr>
      <vt:lpstr>4_Blank Presentation</vt:lpstr>
      <vt:lpstr>‘I’ - Living and Creating in/with  Technologies and Networks </vt:lpstr>
      <vt:lpstr>Data Everywhere</vt:lpstr>
      <vt:lpstr>http://wwwwwwwww.jodi.org/ jodi 1995</vt:lpstr>
      <vt:lpstr>Sophie Calle, Take Care of Yourself  (Venice Biennial 2007)</vt:lpstr>
      <vt:lpstr>PowerPoint Presentation</vt:lpstr>
      <vt:lpstr>PowerPoint Presentation</vt:lpstr>
      <vt:lpstr>PowerPoint Presentation</vt:lpstr>
      <vt:lpstr>PowerPoint Presentation</vt:lpstr>
      <vt:lpstr>Connecting with Community</vt:lpstr>
      <vt:lpstr>Jabberwocky, Urban Atmospheres (2004)</vt:lpstr>
      <vt:lpstr>PowerPoint Presentation</vt:lpstr>
      <vt:lpstr>Memes</vt:lpstr>
      <vt:lpstr>PowerPoint Presentation</vt:lpstr>
      <vt:lpstr>Games</vt:lpstr>
      <vt:lpstr>Waco Resurrection (2003)  By c-level: Michael Wilson, Eddo Stern, Jessica Hutchins, Brody Condon, Peter Brinson, Mark Allen</vt:lpstr>
      <vt:lpstr>Chain World (2011), Jason Rohrer</vt:lpstr>
      <vt:lpstr>Various Self Playing Bowling Games (2011), Cory Arcangel</vt:lpstr>
      <vt:lpstr>Brain Ball (1999), Interactive Institute</vt:lpstr>
      <vt:lpstr>Body</vt:lpstr>
      <vt:lpstr>Lynn Hershman (1941)  Lorna (1979-83) and Deep Contact (1984-89)</vt:lpstr>
      <vt:lpstr>Rafael Lozano-Hemmer, Pulse Room, Puebla, November (2006)</vt:lpstr>
      <vt:lpstr>Rafael Lozano-Hemmer, Pulse Tank (2008)</vt:lpstr>
      <vt:lpstr>Osmose (1995), Char Davies (1954)</vt:lpstr>
      <vt:lpstr>Osmose (1995), Char Davies (1954)</vt:lpstr>
      <vt:lpstr>Artificial Intelligence/Life </vt:lpstr>
      <vt:lpstr>PowerPoint Presentation</vt:lpstr>
      <vt:lpstr>PowerPoint Presentation</vt:lpstr>
      <vt:lpstr>If/Then (2001), Ken Feingold</vt:lpstr>
      <vt:lpstr>Game of Life (1970), John Horton Conway, Mathematician</vt:lpstr>
      <vt:lpstr>Hylozoic Ground, Phillip Beasley 2010</vt:lpstr>
    </vt:vector>
  </TitlesOfParts>
  <Company>UCSB</Company>
  <LinksUpToDate>false</LinksUpToDate>
  <SharedDoc>false</SharedDoc>
  <HyperlinksChanged>false</HyperlinksChanged>
  <AppVersion>15.0038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2017 7D Lecture Attendance Class 4  Open the arkaive app. Make sure to mark that you are present. If it says you are absent then make sure your phone can send location data. Ask a TA for help.  If you can’t make it work make sure to talk to me after class.   If you are more than 15 minutes late you will not be able to check in and will be marked as absent for the class.  Enrollment Code: 8MMH</dc:title>
  <dc:creator>Lisa Jevbratt</dc:creator>
  <cp:lastModifiedBy>Lisa Jevbratt</cp:lastModifiedBy>
  <cp:revision>130</cp:revision>
  <dcterms:created xsi:type="dcterms:W3CDTF">2017-02-03T00:29:08Z</dcterms:created>
  <dcterms:modified xsi:type="dcterms:W3CDTF">2020-02-13T22:56:34Z</dcterms:modified>
</cp:coreProperties>
</file>