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3.xml" ContentType="application/vnd.openxmlformats-officedocument.themeOverride+xml"/>
  <Override PartName="/ppt/notesSlides/notesSlide18.xml" ContentType="application/vnd.openxmlformats-officedocument.presentationml.notesSlide+xml"/>
  <Override PartName="/ppt/theme/themeOverride14.xml" ContentType="application/vnd.openxmlformats-officedocument.themeOverride+xml"/>
  <Override PartName="/ppt/notesSlides/notesSlide19.xml" ContentType="application/vnd.openxmlformats-officedocument.presentationml.notesSlide+xml"/>
  <Override PartName="/ppt/theme/themeOverride15.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6" r:id="rId2"/>
    <p:sldMasterId id="2147483708" r:id="rId3"/>
    <p:sldMasterId id="2147483732" r:id="rId4"/>
    <p:sldMasterId id="2147483744" r:id="rId5"/>
    <p:sldMasterId id="2147483756" r:id="rId6"/>
    <p:sldMasterId id="2147483768" r:id="rId7"/>
    <p:sldMasterId id="2147483804" r:id="rId8"/>
  </p:sldMasterIdLst>
  <p:notesMasterIdLst>
    <p:notesMasterId r:id="rId30"/>
  </p:notesMasterIdLst>
  <p:sldIdLst>
    <p:sldId id="293" r:id="rId9"/>
    <p:sldId id="262" r:id="rId10"/>
    <p:sldId id="263" r:id="rId11"/>
    <p:sldId id="265" r:id="rId12"/>
    <p:sldId id="267" r:id="rId13"/>
    <p:sldId id="268" r:id="rId14"/>
    <p:sldId id="270" r:id="rId15"/>
    <p:sldId id="271" r:id="rId16"/>
    <p:sldId id="272" r:id="rId17"/>
    <p:sldId id="298" r:id="rId18"/>
    <p:sldId id="273" r:id="rId19"/>
    <p:sldId id="306" r:id="rId20"/>
    <p:sldId id="305" r:id="rId21"/>
    <p:sldId id="274" r:id="rId22"/>
    <p:sldId id="276" r:id="rId23"/>
    <p:sldId id="288" r:id="rId24"/>
    <p:sldId id="295" r:id="rId25"/>
    <p:sldId id="278" r:id="rId26"/>
    <p:sldId id="280" r:id="rId27"/>
    <p:sldId id="282" r:id="rId28"/>
    <p:sldId id="28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7"/>
    <p:restoredTop sz="94682"/>
  </p:normalViewPr>
  <p:slideViewPr>
    <p:cSldViewPr snapToGrid="0" snapToObjects="1">
      <p:cViewPr varScale="1">
        <p:scale>
          <a:sx n="120" d="100"/>
          <a:sy n="120" d="100"/>
        </p:scale>
        <p:origin x="162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90076D-3AA7-144B-A454-8A3CC1E72EAE}" type="datetimeFigureOut">
              <a:rPr lang="en-US" smtClean="0"/>
              <a:t>2/27/20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468FA5-1DA4-B049-A1F9-D7B6F60F120F}" type="slidenum">
              <a:rPr lang="en-US" smtClean="0"/>
              <a:t>‹#›</a:t>
            </a:fld>
            <a:endParaRPr lang="en-US"/>
          </a:p>
        </p:txBody>
      </p:sp>
    </p:spTree>
    <p:extLst>
      <p:ext uri="{BB962C8B-B14F-4D97-AF65-F5344CB8AC3E}">
        <p14:creationId xmlns:p14="http://schemas.microsoft.com/office/powerpoint/2010/main" val="24742275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68FA5-1DA4-B049-A1F9-D7B6F60F120F}" type="slidenum">
              <a:rPr lang="en-US" smtClean="0"/>
              <a:t>1</a:t>
            </a:fld>
            <a:endParaRPr lang="en-US"/>
          </a:p>
        </p:txBody>
      </p:sp>
    </p:spTree>
    <p:extLst>
      <p:ext uri="{BB962C8B-B14F-4D97-AF65-F5344CB8AC3E}">
        <p14:creationId xmlns:p14="http://schemas.microsoft.com/office/powerpoint/2010/main" val="123833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BA5730-771D-2445-A552-86A3433D0067}" type="slidenum">
              <a:rPr lang="en-US">
                <a:solidFill>
                  <a:prstClr val="black"/>
                </a:solidFill>
              </a:rPr>
              <a:pPr>
                <a:defRPr/>
              </a:pPr>
              <a:t>10</a:t>
            </a:fld>
            <a:endParaRPr lang="en-US">
              <a:solidFill>
                <a:prstClr val="black"/>
              </a:solidFill>
            </a:endParaRPr>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69256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0BC5524F-63CB-8245-961C-4CB86B3156E7}" type="slidenum">
              <a:rPr lang="en-US" sz="1200">
                <a:solidFill>
                  <a:prstClr val="black"/>
                </a:solidFill>
              </a:rPr>
              <a:pPr>
                <a:defRPr/>
              </a:pPr>
              <a:t>11</a:t>
            </a:fld>
            <a:endParaRPr lang="en-US" sz="1200">
              <a:solidFill>
                <a:prstClr val="black"/>
              </a:solidFill>
            </a:endParaRPr>
          </a:p>
        </p:txBody>
      </p:sp>
      <p:sp>
        <p:nvSpPr>
          <p:cNvPr id="189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0BC5524F-63CB-8245-961C-4CB86B3156E7}" type="slidenum">
              <a:rPr lang="en-US" sz="1200">
                <a:solidFill>
                  <a:prstClr val="black"/>
                </a:solidFill>
              </a:rPr>
              <a:pPr>
                <a:defRPr/>
              </a:pPr>
              <a:t>12</a:t>
            </a:fld>
            <a:endParaRPr lang="en-US" sz="1200">
              <a:solidFill>
                <a:prstClr val="black"/>
              </a:solidFill>
            </a:endParaRPr>
          </a:p>
        </p:txBody>
      </p:sp>
      <p:sp>
        <p:nvSpPr>
          <p:cNvPr id="189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p>
        </p:txBody>
      </p:sp>
    </p:spTree>
    <p:extLst>
      <p:ext uri="{BB962C8B-B14F-4D97-AF65-F5344CB8AC3E}">
        <p14:creationId xmlns:p14="http://schemas.microsoft.com/office/powerpoint/2010/main" val="2139496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0BC5524F-63CB-8245-961C-4CB86B3156E7}" type="slidenum">
              <a:rPr lang="en-US" sz="1200">
                <a:solidFill>
                  <a:prstClr val="black"/>
                </a:solidFill>
              </a:rPr>
              <a:pPr>
                <a:defRPr/>
              </a:pPr>
              <a:t>13</a:t>
            </a:fld>
            <a:endParaRPr lang="en-US" sz="1200">
              <a:solidFill>
                <a:prstClr val="black"/>
              </a:solidFill>
            </a:endParaRPr>
          </a:p>
        </p:txBody>
      </p:sp>
      <p:sp>
        <p:nvSpPr>
          <p:cNvPr id="189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p>
        </p:txBody>
      </p:sp>
    </p:spTree>
    <p:extLst>
      <p:ext uri="{BB962C8B-B14F-4D97-AF65-F5344CB8AC3E}">
        <p14:creationId xmlns:p14="http://schemas.microsoft.com/office/powerpoint/2010/main" val="1112444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DF6E91-8D34-B047-9836-EE2DDFD172E1}" type="slidenum">
              <a:rPr lang="en-US">
                <a:solidFill>
                  <a:prstClr val="black"/>
                </a:solidFill>
              </a:rPr>
              <a:pPr>
                <a:defRPr/>
              </a:pPr>
              <a:t>14</a:t>
            </a:fld>
            <a:endParaRPr lang="en-US">
              <a:solidFill>
                <a:prstClr val="black"/>
              </a:solidFill>
            </a:endParaRPr>
          </a:p>
        </p:txBody>
      </p:sp>
      <p:sp>
        <p:nvSpPr>
          <p:cNvPr id="1177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864345-BA26-224E-988B-D3FA162E0939}" type="slidenum">
              <a:rPr lang="en-US">
                <a:solidFill>
                  <a:prstClr val="black"/>
                </a:solidFill>
              </a:rPr>
              <a:pPr>
                <a:defRPr/>
              </a:pPr>
              <a:t>15</a:t>
            </a:fld>
            <a:endParaRPr lang="en-US">
              <a:solidFill>
                <a:prstClr val="black"/>
              </a:solidFill>
            </a:endParaRPr>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BA2993-0AA0-224E-A64E-C01ACCDB09B4}" type="slidenum">
              <a:rPr lang="en-US"/>
              <a:pPr>
                <a:defRPr/>
              </a:pPr>
              <a:t>16</a:t>
            </a:fld>
            <a:endParaRPr lang="en-US"/>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fld id="{CDC1726A-0771-744D-BC56-9B54F7812D7F}" type="slidenum">
              <a:rPr lang="en-US" sz="1200" smtClean="0">
                <a:solidFill>
                  <a:prstClr val="black"/>
                </a:solidFill>
              </a:rPr>
              <a:pPr>
                <a:defRPr/>
              </a:pPr>
              <a:t>18</a:t>
            </a:fld>
            <a:endParaRPr lang="en-US" sz="1200"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64EC69-C95B-674F-BD69-B29567FA09CB}" type="slidenum">
              <a:rPr lang="en-US">
                <a:solidFill>
                  <a:prstClr val="black"/>
                </a:solidFill>
              </a:rPr>
              <a:pPr>
                <a:defRPr/>
              </a:pPr>
              <a:t>19</a:t>
            </a:fld>
            <a:endParaRPr lang="en-US">
              <a:solidFill>
                <a:prstClr val="black"/>
              </a:solidFill>
            </a:endParaRPr>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2E1DE5-7BFE-1749-BEFB-806A0B1A81CD}" type="slidenum">
              <a:rPr lang="en-US">
                <a:solidFill>
                  <a:prstClr val="black"/>
                </a:solidFill>
              </a:rPr>
              <a:pPr>
                <a:defRPr/>
              </a:pPr>
              <a:t>20</a:t>
            </a:fld>
            <a:endParaRPr lang="en-US">
              <a:solidFill>
                <a:prstClr val="black"/>
              </a:solidFill>
            </a:endParaRPr>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D8F3E4-5DAE-4F42-B1A4-5CA5EF316807}" type="slidenum">
              <a:rPr lang="en-US">
                <a:solidFill>
                  <a:prstClr val="black"/>
                </a:solidFill>
              </a:rPr>
              <a:pPr>
                <a:defRPr/>
              </a:pPr>
              <a:t>2</a:t>
            </a:fld>
            <a:endParaRPr lang="en-US">
              <a:solidFill>
                <a:prstClr val="black"/>
              </a:solidFill>
            </a:endParaRPr>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3A342D-7A4E-1048-9B5B-F770CB64C327}" type="slidenum">
              <a:rPr lang="en-US">
                <a:solidFill>
                  <a:prstClr val="black"/>
                </a:solidFill>
              </a:rPr>
              <a:pPr>
                <a:defRPr/>
              </a:pPr>
              <a:t>21</a:t>
            </a:fld>
            <a:endParaRPr lang="en-US">
              <a:solidFill>
                <a:prstClr val="black"/>
              </a:solidFill>
            </a:endParaRPr>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0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CD1C8E-AD59-E74D-A67D-DDA3D3836F87}" type="slidenum">
              <a:rPr lang="en-US">
                <a:solidFill>
                  <a:prstClr val="black"/>
                </a:solidFill>
              </a:rPr>
              <a:pPr>
                <a:defRPr/>
              </a:pPr>
              <a:t>3</a:t>
            </a:fld>
            <a:endParaRPr lang="en-US">
              <a:solidFill>
                <a:prstClr val="black"/>
              </a:solidFill>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3EAEC62-F959-0840-8CE9-B3AB1AD0CADD}" type="slidenum">
              <a:rPr lang="en-US">
                <a:solidFill>
                  <a:prstClr val="black"/>
                </a:solidFill>
              </a:rPr>
              <a:pPr>
                <a:defRPr/>
              </a:pPr>
              <a:t>4</a:t>
            </a:fld>
            <a:endParaRPr lang="en-US">
              <a:solidFill>
                <a:prstClr val="black"/>
              </a:solidFill>
            </a:endParaRPr>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3ADDC1-B8A7-344A-8A0D-B6AAE01FDE48}" type="slidenum">
              <a:rPr lang="en-US">
                <a:solidFill>
                  <a:prstClr val="black"/>
                </a:solidFill>
              </a:rPr>
              <a:pPr>
                <a:defRPr/>
              </a:pPr>
              <a:t>5</a:t>
            </a:fld>
            <a:endParaRPr lang="en-US">
              <a:solidFill>
                <a:prstClr val="black"/>
              </a:solidFill>
            </a:endParaRPr>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66AC01-CF0B-844A-9A44-C9B1E94E3776}" type="slidenum">
              <a:rPr lang="en-US">
                <a:solidFill>
                  <a:prstClr val="black"/>
                </a:solidFill>
              </a:rPr>
              <a:pPr>
                <a:defRPr/>
              </a:pPr>
              <a:t>6</a:t>
            </a:fld>
            <a:endParaRPr lang="en-US">
              <a:solidFill>
                <a:prstClr val="black"/>
              </a:solidFill>
            </a:endParaRPr>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A6C678-43D3-1D4D-8D3F-D0CBD68DC52D}" type="slidenum">
              <a:rPr lang="en-US">
                <a:solidFill>
                  <a:prstClr val="black"/>
                </a:solidFill>
              </a:rPr>
              <a:pPr>
                <a:defRPr/>
              </a:pPr>
              <a:t>7</a:t>
            </a:fld>
            <a:endParaRPr lang="en-US">
              <a:solidFill>
                <a:prstClr val="black"/>
              </a:solidFill>
            </a:endParaRPr>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59B361-068F-1E42-A612-A8BA58966302}" type="slidenum">
              <a:rPr lang="en-US">
                <a:solidFill>
                  <a:prstClr val="black"/>
                </a:solidFill>
              </a:rPr>
              <a:pPr>
                <a:defRPr/>
              </a:pPr>
              <a:t>8</a:t>
            </a:fld>
            <a:endParaRPr lang="en-US">
              <a:solidFill>
                <a:prstClr val="black"/>
              </a:solidFill>
            </a:endParaRPr>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BA5730-771D-2445-A552-86A3433D0067}" type="slidenum">
              <a:rPr lang="en-US">
                <a:solidFill>
                  <a:prstClr val="black"/>
                </a:solidFill>
              </a:rPr>
              <a:pPr>
                <a:defRPr/>
              </a:pPr>
              <a:t>9</a:t>
            </a:fld>
            <a:endParaRPr lang="en-US">
              <a:solidFill>
                <a:prstClr val="black"/>
              </a:solidFill>
            </a:endParaRPr>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25E48A-9CA1-6748-AFFC-733CB4C0CADF}"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152442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6BA57-B7B8-6542-B7AA-03E797A524AB}"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148207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F95CF8-7405-ED4D-B149-5CB7CDA72E35}"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1257670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93976F-D6C4-2A42-87E6-EFFCF0748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2805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D696D-4F52-FE45-A521-03ABF2140D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620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C7852-6EB4-7F48-9E3C-8EA4C989E3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907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D03B03-C347-BA4C-93DD-04AE1AC817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205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B118E1-DC44-B746-9AF4-EF39155DB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630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4F3950-1621-B64B-9D1A-047CE86FA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054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4AA9C-EC9B-164F-870A-DCA48F4D06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784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E7DFBA-5ABC-494D-96DE-043886112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302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A023F-FAB5-4640-BDDD-15345104207F}"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2493379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B5B5A3-4D81-CF46-984A-8C34D84BBB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8703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12472E-C02A-3744-92F0-C75A8D1C9E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79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6E288-CADB-7341-9A8F-575EC11320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832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095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624480-920D-9B49-8CC5-FBAEABB246BB}" type="slidenum">
              <a:rPr lang="en-US"/>
              <a:pPr>
                <a:defRPr/>
              </a:pPr>
              <a:t>‹#›</a:t>
            </a:fld>
            <a:endParaRPr lang="en-US"/>
          </a:p>
        </p:txBody>
      </p:sp>
    </p:spTree>
    <p:extLst>
      <p:ext uri="{BB962C8B-B14F-4D97-AF65-F5344CB8AC3E}">
        <p14:creationId xmlns:p14="http://schemas.microsoft.com/office/powerpoint/2010/main" val="65758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D47666-6C05-B449-A607-8891B80AF1F7}" type="slidenum">
              <a:rPr lang="en-US"/>
              <a:pPr>
                <a:defRPr/>
              </a:pPr>
              <a:t>‹#›</a:t>
            </a:fld>
            <a:endParaRPr lang="en-US"/>
          </a:p>
        </p:txBody>
      </p:sp>
    </p:spTree>
    <p:extLst>
      <p:ext uri="{BB962C8B-B14F-4D97-AF65-F5344CB8AC3E}">
        <p14:creationId xmlns:p14="http://schemas.microsoft.com/office/powerpoint/2010/main" val="1529949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8CDD32-D402-5846-BD35-4273CF12C2B2}" type="slidenum">
              <a:rPr lang="en-US"/>
              <a:pPr>
                <a:defRPr/>
              </a:pPr>
              <a:t>‹#›</a:t>
            </a:fld>
            <a:endParaRPr lang="en-US"/>
          </a:p>
        </p:txBody>
      </p:sp>
    </p:spTree>
    <p:extLst>
      <p:ext uri="{BB962C8B-B14F-4D97-AF65-F5344CB8AC3E}">
        <p14:creationId xmlns:p14="http://schemas.microsoft.com/office/powerpoint/2010/main" val="379304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E3607C-8679-E149-A40E-18820BCA0BD0}" type="slidenum">
              <a:rPr lang="en-US"/>
              <a:pPr>
                <a:defRPr/>
              </a:pPr>
              <a:t>‹#›</a:t>
            </a:fld>
            <a:endParaRPr lang="en-US"/>
          </a:p>
        </p:txBody>
      </p:sp>
    </p:spTree>
    <p:extLst>
      <p:ext uri="{BB962C8B-B14F-4D97-AF65-F5344CB8AC3E}">
        <p14:creationId xmlns:p14="http://schemas.microsoft.com/office/powerpoint/2010/main" val="1272524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C71925-A12D-A74E-A206-33DD25631588}" type="slidenum">
              <a:rPr lang="en-US"/>
              <a:pPr>
                <a:defRPr/>
              </a:pPr>
              <a:t>‹#›</a:t>
            </a:fld>
            <a:endParaRPr lang="en-US"/>
          </a:p>
        </p:txBody>
      </p:sp>
    </p:spTree>
    <p:extLst>
      <p:ext uri="{BB962C8B-B14F-4D97-AF65-F5344CB8AC3E}">
        <p14:creationId xmlns:p14="http://schemas.microsoft.com/office/powerpoint/2010/main" val="327631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993509-F202-5D49-82C1-5FBCFA83C070}" type="slidenum">
              <a:rPr lang="en-US"/>
              <a:pPr>
                <a:defRPr/>
              </a:pPr>
              <a:t>‹#›</a:t>
            </a:fld>
            <a:endParaRPr lang="en-US"/>
          </a:p>
        </p:txBody>
      </p:sp>
    </p:spTree>
    <p:extLst>
      <p:ext uri="{BB962C8B-B14F-4D97-AF65-F5344CB8AC3E}">
        <p14:creationId xmlns:p14="http://schemas.microsoft.com/office/powerpoint/2010/main" val="1663248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3217D9-3ACA-4246-A9CE-F67B6273EFB8}" type="slidenum">
              <a:rPr lang="en-US"/>
              <a:pPr>
                <a:defRPr/>
              </a:pPr>
              <a:t>‹#›</a:t>
            </a:fld>
            <a:endParaRPr lang="en-US"/>
          </a:p>
        </p:txBody>
      </p:sp>
    </p:spTree>
    <p:extLst>
      <p:ext uri="{BB962C8B-B14F-4D97-AF65-F5344CB8AC3E}">
        <p14:creationId xmlns:p14="http://schemas.microsoft.com/office/powerpoint/2010/main" val="415907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6EB572-29FC-D640-B829-A41A5AC9661E}"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980507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7CE7AB-EC8F-764B-9561-A49E746A4BAE}" type="slidenum">
              <a:rPr lang="en-US"/>
              <a:pPr>
                <a:defRPr/>
              </a:pPr>
              <a:t>‹#›</a:t>
            </a:fld>
            <a:endParaRPr lang="en-US"/>
          </a:p>
        </p:txBody>
      </p:sp>
    </p:spTree>
    <p:extLst>
      <p:ext uri="{BB962C8B-B14F-4D97-AF65-F5344CB8AC3E}">
        <p14:creationId xmlns:p14="http://schemas.microsoft.com/office/powerpoint/2010/main" val="3489431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8EDA16-C2C3-2D44-9402-EE3D4B349BB7}" type="slidenum">
              <a:rPr lang="en-US"/>
              <a:pPr>
                <a:defRPr/>
              </a:pPr>
              <a:t>‹#›</a:t>
            </a:fld>
            <a:endParaRPr lang="en-US"/>
          </a:p>
        </p:txBody>
      </p:sp>
    </p:spTree>
    <p:extLst>
      <p:ext uri="{BB962C8B-B14F-4D97-AF65-F5344CB8AC3E}">
        <p14:creationId xmlns:p14="http://schemas.microsoft.com/office/powerpoint/2010/main" val="3193451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CFE3F0-EBDB-0D41-8013-D3A15EF4A84B}" type="slidenum">
              <a:rPr lang="en-US"/>
              <a:pPr>
                <a:defRPr/>
              </a:pPr>
              <a:t>‹#›</a:t>
            </a:fld>
            <a:endParaRPr lang="en-US"/>
          </a:p>
        </p:txBody>
      </p:sp>
    </p:spTree>
    <p:extLst>
      <p:ext uri="{BB962C8B-B14F-4D97-AF65-F5344CB8AC3E}">
        <p14:creationId xmlns:p14="http://schemas.microsoft.com/office/powerpoint/2010/main" val="630166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85DD3-7531-0B48-AB44-71B33E9178ED}" type="slidenum">
              <a:rPr lang="en-US"/>
              <a:pPr>
                <a:defRPr/>
              </a:pPr>
              <a:t>‹#›</a:t>
            </a:fld>
            <a:endParaRPr lang="en-US"/>
          </a:p>
        </p:txBody>
      </p:sp>
    </p:spTree>
    <p:extLst>
      <p:ext uri="{BB962C8B-B14F-4D97-AF65-F5344CB8AC3E}">
        <p14:creationId xmlns:p14="http://schemas.microsoft.com/office/powerpoint/2010/main" val="174079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charset="0"/>
              </a:defRPr>
            </a:lvl1pPr>
          </a:lstStyle>
          <a:p>
            <a:pPr>
              <a:defRPr/>
            </a:pPr>
            <a:fld id="{61C92B00-C44A-E74E-BD85-E0397988D33B}" type="slidenum">
              <a:rPr lang="en-US"/>
              <a:pPr>
                <a:defRPr/>
              </a:pPr>
              <a:t>‹#›</a:t>
            </a:fld>
            <a:endParaRPr lang="en-US"/>
          </a:p>
        </p:txBody>
      </p:sp>
    </p:spTree>
    <p:extLst>
      <p:ext uri="{BB962C8B-B14F-4D97-AF65-F5344CB8AC3E}">
        <p14:creationId xmlns:p14="http://schemas.microsoft.com/office/powerpoint/2010/main" val="1098031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charset="0"/>
              </a:defRPr>
            </a:lvl1pPr>
          </a:lstStyle>
          <a:p>
            <a:pPr>
              <a:defRPr/>
            </a:pPr>
            <a:fld id="{6942C9CB-0C56-E549-AAFE-F39BCBD0F1E2}" type="slidenum">
              <a:rPr lang="en-US"/>
              <a:pPr>
                <a:defRPr/>
              </a:pPr>
              <a:t>‹#›</a:t>
            </a:fld>
            <a:endParaRPr lang="en-US"/>
          </a:p>
        </p:txBody>
      </p:sp>
    </p:spTree>
    <p:extLst>
      <p:ext uri="{BB962C8B-B14F-4D97-AF65-F5344CB8AC3E}">
        <p14:creationId xmlns:p14="http://schemas.microsoft.com/office/powerpoint/2010/main" val="1936385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charset="0"/>
              </a:defRPr>
            </a:lvl1pPr>
          </a:lstStyle>
          <a:p>
            <a:pPr>
              <a:defRPr/>
            </a:pPr>
            <a:fld id="{1C5D0E9E-FC55-4446-87B7-DA5161C73E91}" type="slidenum">
              <a:rPr lang="en-US"/>
              <a:pPr>
                <a:defRPr/>
              </a:pPr>
              <a:t>‹#›</a:t>
            </a:fld>
            <a:endParaRPr lang="en-US"/>
          </a:p>
        </p:txBody>
      </p:sp>
    </p:spTree>
    <p:extLst>
      <p:ext uri="{BB962C8B-B14F-4D97-AF65-F5344CB8AC3E}">
        <p14:creationId xmlns:p14="http://schemas.microsoft.com/office/powerpoint/2010/main" val="3928910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charset="0"/>
              </a:defRPr>
            </a:lvl1pPr>
          </a:lstStyle>
          <a:p>
            <a:pPr>
              <a:defRPr/>
            </a:pPr>
            <a:fld id="{FD9963D3-ABE7-B047-916E-E3A4DD6C8550}" type="slidenum">
              <a:rPr lang="en-US"/>
              <a:pPr>
                <a:defRPr/>
              </a:pPr>
              <a:t>‹#›</a:t>
            </a:fld>
            <a:endParaRPr lang="en-US"/>
          </a:p>
        </p:txBody>
      </p:sp>
    </p:spTree>
    <p:extLst>
      <p:ext uri="{BB962C8B-B14F-4D97-AF65-F5344CB8AC3E}">
        <p14:creationId xmlns:p14="http://schemas.microsoft.com/office/powerpoint/2010/main" val="311305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charset="0"/>
              </a:defRPr>
            </a:lvl1pPr>
          </a:lstStyle>
          <a:p>
            <a:pPr>
              <a:defRPr/>
            </a:pPr>
            <a:fld id="{AAD36A7D-E4C0-3442-A14C-577D9896F409}" type="slidenum">
              <a:rPr lang="en-US"/>
              <a:pPr>
                <a:defRPr/>
              </a:pPr>
              <a:t>‹#›</a:t>
            </a:fld>
            <a:endParaRPr lang="en-US"/>
          </a:p>
        </p:txBody>
      </p:sp>
    </p:spTree>
    <p:extLst>
      <p:ext uri="{BB962C8B-B14F-4D97-AF65-F5344CB8AC3E}">
        <p14:creationId xmlns:p14="http://schemas.microsoft.com/office/powerpoint/2010/main" val="1289122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charset="0"/>
              </a:defRPr>
            </a:lvl1pPr>
          </a:lstStyle>
          <a:p>
            <a:pPr>
              <a:defRPr/>
            </a:pPr>
            <a:fld id="{EB78A631-A8B2-734C-B760-9534BFAD5E76}" type="slidenum">
              <a:rPr lang="en-US"/>
              <a:pPr>
                <a:defRPr/>
              </a:pPr>
              <a:t>‹#›</a:t>
            </a:fld>
            <a:endParaRPr lang="en-US"/>
          </a:p>
        </p:txBody>
      </p:sp>
    </p:spTree>
    <p:extLst>
      <p:ext uri="{BB962C8B-B14F-4D97-AF65-F5344CB8AC3E}">
        <p14:creationId xmlns:p14="http://schemas.microsoft.com/office/powerpoint/2010/main" val="115904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ACB21-5D11-A24A-A590-0C6E72B25C19}"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2985334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charset="0"/>
              </a:defRPr>
            </a:lvl1pPr>
          </a:lstStyle>
          <a:p>
            <a:pPr>
              <a:defRPr/>
            </a:pPr>
            <a:fld id="{8848C363-6D05-D948-B4E7-1EB8126E30B5}" type="slidenum">
              <a:rPr lang="en-US"/>
              <a:pPr>
                <a:defRPr/>
              </a:pPr>
              <a:t>‹#›</a:t>
            </a:fld>
            <a:endParaRPr lang="en-US"/>
          </a:p>
        </p:txBody>
      </p:sp>
    </p:spTree>
    <p:extLst>
      <p:ext uri="{BB962C8B-B14F-4D97-AF65-F5344CB8AC3E}">
        <p14:creationId xmlns:p14="http://schemas.microsoft.com/office/powerpoint/2010/main" val="1629502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charset="0"/>
              </a:defRPr>
            </a:lvl1pPr>
          </a:lstStyle>
          <a:p>
            <a:pPr>
              <a:defRPr/>
            </a:pPr>
            <a:fld id="{13E8A123-5C5C-C145-951A-C650D71A1186}" type="slidenum">
              <a:rPr lang="en-US"/>
              <a:pPr>
                <a:defRPr/>
              </a:pPr>
              <a:t>‹#›</a:t>
            </a:fld>
            <a:endParaRPr lang="en-US"/>
          </a:p>
        </p:txBody>
      </p:sp>
    </p:spTree>
    <p:extLst>
      <p:ext uri="{BB962C8B-B14F-4D97-AF65-F5344CB8AC3E}">
        <p14:creationId xmlns:p14="http://schemas.microsoft.com/office/powerpoint/2010/main" val="216767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charset="0"/>
              </a:defRPr>
            </a:lvl1pPr>
          </a:lstStyle>
          <a:p>
            <a:pPr>
              <a:defRPr/>
            </a:pPr>
            <a:fld id="{C93CCA68-2673-F544-BC7A-18B14CA2B431}" type="slidenum">
              <a:rPr lang="en-US"/>
              <a:pPr>
                <a:defRPr/>
              </a:pPr>
              <a:t>‹#›</a:t>
            </a:fld>
            <a:endParaRPr lang="en-US"/>
          </a:p>
        </p:txBody>
      </p:sp>
    </p:spTree>
    <p:extLst>
      <p:ext uri="{BB962C8B-B14F-4D97-AF65-F5344CB8AC3E}">
        <p14:creationId xmlns:p14="http://schemas.microsoft.com/office/powerpoint/2010/main" val="15749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charset="0"/>
              </a:defRPr>
            </a:lvl1pPr>
          </a:lstStyle>
          <a:p>
            <a:pPr>
              <a:defRPr/>
            </a:pPr>
            <a:fld id="{5EF2BAEA-CE5D-E743-8518-24DC3FA4CB15}" type="slidenum">
              <a:rPr lang="en-US"/>
              <a:pPr>
                <a:defRPr/>
              </a:pPr>
              <a:t>‹#›</a:t>
            </a:fld>
            <a:endParaRPr lang="en-US"/>
          </a:p>
        </p:txBody>
      </p:sp>
    </p:spTree>
    <p:extLst>
      <p:ext uri="{BB962C8B-B14F-4D97-AF65-F5344CB8AC3E}">
        <p14:creationId xmlns:p14="http://schemas.microsoft.com/office/powerpoint/2010/main" val="1315292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charset="0"/>
              </a:defRPr>
            </a:lvl1pPr>
          </a:lstStyle>
          <a:p>
            <a:pPr>
              <a:defRPr/>
            </a:pPr>
            <a:fld id="{AAE0C0E0-F94C-9847-BEFE-1FD7F8138E8D}" type="slidenum">
              <a:rPr lang="en-US"/>
              <a:pPr>
                <a:defRPr/>
              </a:pPr>
              <a:t>‹#›</a:t>
            </a:fld>
            <a:endParaRPr lang="en-US"/>
          </a:p>
        </p:txBody>
      </p:sp>
    </p:spTree>
    <p:extLst>
      <p:ext uri="{BB962C8B-B14F-4D97-AF65-F5344CB8AC3E}">
        <p14:creationId xmlns:p14="http://schemas.microsoft.com/office/powerpoint/2010/main" val="2212020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A35A60-8BD6-9149-BD51-1FC4572DE0F3}" type="slidenum">
              <a:rPr lang="en-US"/>
              <a:pPr>
                <a:defRPr/>
              </a:pPr>
              <a:t>‹#›</a:t>
            </a:fld>
            <a:endParaRPr lang="en-US"/>
          </a:p>
        </p:txBody>
      </p:sp>
    </p:spTree>
    <p:extLst>
      <p:ext uri="{BB962C8B-B14F-4D97-AF65-F5344CB8AC3E}">
        <p14:creationId xmlns:p14="http://schemas.microsoft.com/office/powerpoint/2010/main" val="1097763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491D5-8B10-184A-8DC5-83305B2002A9}" type="slidenum">
              <a:rPr lang="en-US"/>
              <a:pPr>
                <a:defRPr/>
              </a:pPr>
              <a:t>‹#›</a:t>
            </a:fld>
            <a:endParaRPr lang="en-US"/>
          </a:p>
        </p:txBody>
      </p:sp>
    </p:spTree>
    <p:extLst>
      <p:ext uri="{BB962C8B-B14F-4D97-AF65-F5344CB8AC3E}">
        <p14:creationId xmlns:p14="http://schemas.microsoft.com/office/powerpoint/2010/main" val="20513528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59FE47-24E5-9A46-A917-BF31B04FAC87}" type="slidenum">
              <a:rPr lang="en-US"/>
              <a:pPr>
                <a:defRPr/>
              </a:pPr>
              <a:t>‹#›</a:t>
            </a:fld>
            <a:endParaRPr lang="en-US"/>
          </a:p>
        </p:txBody>
      </p:sp>
    </p:spTree>
    <p:extLst>
      <p:ext uri="{BB962C8B-B14F-4D97-AF65-F5344CB8AC3E}">
        <p14:creationId xmlns:p14="http://schemas.microsoft.com/office/powerpoint/2010/main" val="3420262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4C43B2-844B-E24E-A63B-24A9D9F75C7B}" type="slidenum">
              <a:rPr lang="en-US"/>
              <a:pPr>
                <a:defRPr/>
              </a:pPr>
              <a:t>‹#›</a:t>
            </a:fld>
            <a:endParaRPr lang="en-US"/>
          </a:p>
        </p:txBody>
      </p:sp>
    </p:spTree>
    <p:extLst>
      <p:ext uri="{BB962C8B-B14F-4D97-AF65-F5344CB8AC3E}">
        <p14:creationId xmlns:p14="http://schemas.microsoft.com/office/powerpoint/2010/main" val="613966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87455-CECF-B946-971A-2E87801FB363}" type="slidenum">
              <a:rPr lang="en-US"/>
              <a:pPr>
                <a:defRPr/>
              </a:pPr>
              <a:t>‹#›</a:t>
            </a:fld>
            <a:endParaRPr lang="en-US"/>
          </a:p>
        </p:txBody>
      </p:sp>
    </p:spTree>
    <p:extLst>
      <p:ext uri="{BB962C8B-B14F-4D97-AF65-F5344CB8AC3E}">
        <p14:creationId xmlns:p14="http://schemas.microsoft.com/office/powerpoint/2010/main" val="2604954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B60A5A-E09A-044E-B086-A6F6A20AC16B}"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3360576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0F5013-4C9C-2E4E-AA25-9403C13A4496}" type="slidenum">
              <a:rPr lang="en-US"/>
              <a:pPr>
                <a:defRPr/>
              </a:pPr>
              <a:t>‹#›</a:t>
            </a:fld>
            <a:endParaRPr lang="en-US"/>
          </a:p>
        </p:txBody>
      </p:sp>
    </p:spTree>
    <p:extLst>
      <p:ext uri="{BB962C8B-B14F-4D97-AF65-F5344CB8AC3E}">
        <p14:creationId xmlns:p14="http://schemas.microsoft.com/office/powerpoint/2010/main" val="2376256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378F93-CEE7-9940-B9F6-00562E3E4AB8}" type="slidenum">
              <a:rPr lang="en-US"/>
              <a:pPr>
                <a:defRPr/>
              </a:pPr>
              <a:t>‹#›</a:t>
            </a:fld>
            <a:endParaRPr lang="en-US"/>
          </a:p>
        </p:txBody>
      </p:sp>
    </p:spTree>
    <p:extLst>
      <p:ext uri="{BB962C8B-B14F-4D97-AF65-F5344CB8AC3E}">
        <p14:creationId xmlns:p14="http://schemas.microsoft.com/office/powerpoint/2010/main" val="1554061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27C42C-A58B-6540-84C0-C8977248DBE4}" type="slidenum">
              <a:rPr lang="en-US"/>
              <a:pPr>
                <a:defRPr/>
              </a:pPr>
              <a:t>‹#›</a:t>
            </a:fld>
            <a:endParaRPr lang="en-US"/>
          </a:p>
        </p:txBody>
      </p:sp>
    </p:spTree>
    <p:extLst>
      <p:ext uri="{BB962C8B-B14F-4D97-AF65-F5344CB8AC3E}">
        <p14:creationId xmlns:p14="http://schemas.microsoft.com/office/powerpoint/2010/main" val="3139646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6DA8D1-3268-CF43-907F-29E7EA4A4962}" type="slidenum">
              <a:rPr lang="en-US"/>
              <a:pPr>
                <a:defRPr/>
              </a:pPr>
              <a:t>‹#›</a:t>
            </a:fld>
            <a:endParaRPr lang="en-US"/>
          </a:p>
        </p:txBody>
      </p:sp>
    </p:spTree>
    <p:extLst>
      <p:ext uri="{BB962C8B-B14F-4D97-AF65-F5344CB8AC3E}">
        <p14:creationId xmlns:p14="http://schemas.microsoft.com/office/powerpoint/2010/main" val="738347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F68A2-889E-7D48-B571-AD6F00437211}" type="slidenum">
              <a:rPr lang="en-US"/>
              <a:pPr>
                <a:defRPr/>
              </a:pPr>
              <a:t>‹#›</a:t>
            </a:fld>
            <a:endParaRPr lang="en-US"/>
          </a:p>
        </p:txBody>
      </p:sp>
    </p:spTree>
    <p:extLst>
      <p:ext uri="{BB962C8B-B14F-4D97-AF65-F5344CB8AC3E}">
        <p14:creationId xmlns:p14="http://schemas.microsoft.com/office/powerpoint/2010/main" val="38274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6E0B2D-FA2E-B34B-BBA4-B6114B911BE7}" type="slidenum">
              <a:rPr lang="en-US"/>
              <a:pPr>
                <a:defRPr/>
              </a:pPr>
              <a:t>‹#›</a:t>
            </a:fld>
            <a:endParaRPr lang="en-US"/>
          </a:p>
        </p:txBody>
      </p:sp>
    </p:spTree>
    <p:extLst>
      <p:ext uri="{BB962C8B-B14F-4D97-AF65-F5344CB8AC3E}">
        <p14:creationId xmlns:p14="http://schemas.microsoft.com/office/powerpoint/2010/main" val="2839711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25D8AAE5-78D2-F241-9ECD-BAC932003088}" type="slidenum">
              <a:rPr lang="en-US"/>
              <a:pPr>
                <a:defRPr/>
              </a:pPr>
              <a:t>‹#›</a:t>
            </a:fld>
            <a:endParaRPr lang="en-US"/>
          </a:p>
        </p:txBody>
      </p:sp>
    </p:spTree>
    <p:extLst>
      <p:ext uri="{BB962C8B-B14F-4D97-AF65-F5344CB8AC3E}">
        <p14:creationId xmlns:p14="http://schemas.microsoft.com/office/powerpoint/2010/main" val="2190140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FA229879-B57F-C04A-91E2-2E120E437A6D}" type="slidenum">
              <a:rPr lang="en-US"/>
              <a:pPr>
                <a:defRPr/>
              </a:pPr>
              <a:t>‹#›</a:t>
            </a:fld>
            <a:endParaRPr lang="en-US"/>
          </a:p>
        </p:txBody>
      </p:sp>
    </p:spTree>
    <p:extLst>
      <p:ext uri="{BB962C8B-B14F-4D97-AF65-F5344CB8AC3E}">
        <p14:creationId xmlns:p14="http://schemas.microsoft.com/office/powerpoint/2010/main" val="2648787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3BFACD96-745B-3549-948D-A6699AF8F6B0}" type="slidenum">
              <a:rPr lang="en-US"/>
              <a:pPr>
                <a:defRPr/>
              </a:pPr>
              <a:t>‹#›</a:t>
            </a:fld>
            <a:endParaRPr lang="en-US"/>
          </a:p>
        </p:txBody>
      </p:sp>
    </p:spTree>
    <p:extLst>
      <p:ext uri="{BB962C8B-B14F-4D97-AF65-F5344CB8AC3E}">
        <p14:creationId xmlns:p14="http://schemas.microsoft.com/office/powerpoint/2010/main" val="2589115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37A1FDDB-4A3C-6742-A9B4-E31724E363D8}" type="slidenum">
              <a:rPr lang="en-US"/>
              <a:pPr>
                <a:defRPr/>
              </a:pPr>
              <a:t>‹#›</a:t>
            </a:fld>
            <a:endParaRPr lang="en-US"/>
          </a:p>
        </p:txBody>
      </p:sp>
    </p:spTree>
    <p:extLst>
      <p:ext uri="{BB962C8B-B14F-4D97-AF65-F5344CB8AC3E}">
        <p14:creationId xmlns:p14="http://schemas.microsoft.com/office/powerpoint/2010/main" val="258710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A1BA5707-5AFB-4548-AF59-A27F633DDF95}"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31154053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697AFA36-3482-B442-8522-1524BF314BFA}" type="slidenum">
              <a:rPr lang="en-US"/>
              <a:pPr>
                <a:defRPr/>
              </a:pPr>
              <a:t>‹#›</a:t>
            </a:fld>
            <a:endParaRPr lang="en-US"/>
          </a:p>
        </p:txBody>
      </p:sp>
    </p:spTree>
    <p:extLst>
      <p:ext uri="{BB962C8B-B14F-4D97-AF65-F5344CB8AC3E}">
        <p14:creationId xmlns:p14="http://schemas.microsoft.com/office/powerpoint/2010/main" val="3942911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4CA934F6-9FDC-AA41-9E1B-F4031958162C}" type="slidenum">
              <a:rPr lang="en-US"/>
              <a:pPr>
                <a:defRPr/>
              </a:pPr>
              <a:t>‹#›</a:t>
            </a:fld>
            <a:endParaRPr lang="en-US"/>
          </a:p>
        </p:txBody>
      </p:sp>
    </p:spTree>
    <p:extLst>
      <p:ext uri="{BB962C8B-B14F-4D97-AF65-F5344CB8AC3E}">
        <p14:creationId xmlns:p14="http://schemas.microsoft.com/office/powerpoint/2010/main" val="701825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2DAD4E6B-2261-644D-A316-DD2B58503593}" type="slidenum">
              <a:rPr lang="en-US"/>
              <a:pPr>
                <a:defRPr/>
              </a:pPr>
              <a:t>‹#›</a:t>
            </a:fld>
            <a:endParaRPr lang="en-US"/>
          </a:p>
        </p:txBody>
      </p:sp>
    </p:spTree>
    <p:extLst>
      <p:ext uri="{BB962C8B-B14F-4D97-AF65-F5344CB8AC3E}">
        <p14:creationId xmlns:p14="http://schemas.microsoft.com/office/powerpoint/2010/main" val="1979033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AB57AFE0-F746-FE46-8BBE-D69F0241271A}" type="slidenum">
              <a:rPr lang="en-US"/>
              <a:pPr>
                <a:defRPr/>
              </a:pPr>
              <a:t>‹#›</a:t>
            </a:fld>
            <a:endParaRPr lang="en-US"/>
          </a:p>
        </p:txBody>
      </p:sp>
    </p:spTree>
    <p:extLst>
      <p:ext uri="{BB962C8B-B14F-4D97-AF65-F5344CB8AC3E}">
        <p14:creationId xmlns:p14="http://schemas.microsoft.com/office/powerpoint/2010/main" val="12831706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A33DCDC8-DD22-C742-930D-B77FE52C788A}" type="slidenum">
              <a:rPr lang="en-US"/>
              <a:pPr>
                <a:defRPr/>
              </a:pPr>
              <a:t>‹#›</a:t>
            </a:fld>
            <a:endParaRPr lang="en-US"/>
          </a:p>
        </p:txBody>
      </p:sp>
    </p:spTree>
    <p:extLst>
      <p:ext uri="{BB962C8B-B14F-4D97-AF65-F5344CB8AC3E}">
        <p14:creationId xmlns:p14="http://schemas.microsoft.com/office/powerpoint/2010/main" val="15158267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A545AA50-3E71-094D-B6BD-29B10A5FAE29}" type="slidenum">
              <a:rPr lang="en-US"/>
              <a:pPr>
                <a:defRPr/>
              </a:pPr>
              <a:t>‹#›</a:t>
            </a:fld>
            <a:endParaRPr lang="en-US"/>
          </a:p>
        </p:txBody>
      </p:sp>
    </p:spTree>
    <p:extLst>
      <p:ext uri="{BB962C8B-B14F-4D97-AF65-F5344CB8AC3E}">
        <p14:creationId xmlns:p14="http://schemas.microsoft.com/office/powerpoint/2010/main" val="3597246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F0ECB479-6C52-8E45-9034-C1F1B240A503}" type="slidenum">
              <a:rPr lang="en-US"/>
              <a:pPr>
                <a:defRPr/>
              </a:pPr>
              <a:t>‹#›</a:t>
            </a:fld>
            <a:endParaRPr lang="en-US"/>
          </a:p>
        </p:txBody>
      </p:sp>
    </p:spTree>
    <p:extLst>
      <p:ext uri="{BB962C8B-B14F-4D97-AF65-F5344CB8AC3E}">
        <p14:creationId xmlns:p14="http://schemas.microsoft.com/office/powerpoint/2010/main" val="18298321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93976F-D6C4-2A42-87E6-EFFCF0748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139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D696D-4F52-FE45-A521-03ABF2140D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C7852-6EB4-7F48-9E3C-8EA4C989E3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954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65FE97-E7DE-574D-A7C9-74D4D5257F09}"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3667413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D03B03-C347-BA4C-93DD-04AE1AC817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012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B118E1-DC44-B746-9AF4-EF39155DB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8247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4F3950-1621-B64B-9D1A-047CE86FA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6339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4AA9C-EC9B-164F-870A-DCA48F4D06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9156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E7DFBA-5ABC-494D-96DE-043886112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2395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B5B5A3-4D81-CF46-984A-8C34D84BBB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9304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12472E-C02A-3744-92F0-C75A8D1C9E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125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46E288-CADB-7341-9A8F-575EC11320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508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8B01F6-80A8-1F42-BDAA-0044CA3C2A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333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B6D6E-9EA1-B748-AD00-A0FFB90977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01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6F5AF6-66AF-8A4F-9946-11501888BB3A}"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199053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8828E4-8F54-3742-A0E6-A1C27E1B60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2041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052837-083C-0B4E-84E0-B5B27E04E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6874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37176A-75B8-A343-92BD-EE6CF781F1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1734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2AB8BB-1186-3F42-87BA-52D4597E5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426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138AFD-8E24-D444-9B36-B624CB8A29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5184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F818BA-A2EC-6B47-9DD9-15C33BD5B2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40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A35A18-5C9B-7443-90FE-2C56856DE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786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4034EA-2029-684E-8638-A6C4BF48D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2092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40FF72-210C-5148-9287-9F21ADE06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576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978AAC-965F-A942-BBF0-091F7803E564}" type="slidenum">
              <a:rPr lang="en-US">
                <a:solidFill>
                  <a:srgbClr val="FFFFFF"/>
                </a:solidFill>
                <a:latin typeface="Times"/>
              </a:rPr>
              <a:pPr>
                <a:defRPr/>
              </a:pPr>
              <a:t>‹#›</a:t>
            </a:fld>
            <a:endParaRPr lang="en-US">
              <a:solidFill>
                <a:srgbClr val="FFFFFF"/>
              </a:solidFill>
              <a:latin typeface="Times"/>
            </a:endParaRPr>
          </a:p>
        </p:txBody>
      </p:sp>
    </p:spTree>
    <p:extLst>
      <p:ext uri="{BB962C8B-B14F-4D97-AF65-F5344CB8AC3E}">
        <p14:creationId xmlns:p14="http://schemas.microsoft.com/office/powerpoint/2010/main" val="1246431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defTabSz="914400" eaLnBrk="0" fontAlgn="base" hangingPunct="0">
              <a:spcBef>
                <a:spcPct val="0"/>
              </a:spcBef>
              <a:spcAft>
                <a:spcPct val="0"/>
              </a:spcAft>
              <a:defRPr/>
            </a:pPr>
            <a:endParaRPr lang="en-US">
              <a:solidFill>
                <a:srgbClr val="FFFFFF"/>
              </a:solidFill>
              <a:latin typeface="Time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defTabSz="914400" eaLnBrk="0" fontAlgn="base" hangingPunct="0">
              <a:spcBef>
                <a:spcPct val="0"/>
              </a:spcBef>
              <a:spcAft>
                <a:spcPct val="0"/>
              </a:spcAft>
              <a:defRPr/>
            </a:pPr>
            <a:endParaRPr lang="en-US">
              <a:solidFill>
                <a:srgbClr val="FFFFFF"/>
              </a:solidFill>
              <a:latin typeface="Time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defTabSz="914400" eaLnBrk="0" fontAlgn="base" hangingPunct="0">
              <a:spcBef>
                <a:spcPct val="0"/>
              </a:spcBef>
              <a:spcAft>
                <a:spcPct val="0"/>
              </a:spcAft>
              <a:defRPr/>
            </a:pPr>
            <a:fld id="{4A03575C-0B5A-A24B-A5AA-0B970F61E656}" type="slidenum">
              <a:rPr lang="en-US">
                <a:solidFill>
                  <a:srgbClr val="FFFFFF"/>
                </a:solidFill>
                <a:latin typeface="Times"/>
                <a:ea typeface="ＭＳ Ｐゴシック" charset="0"/>
              </a:rPr>
              <a:pPr defTabSz="914400" eaLnBrk="0" fontAlgn="base" hangingPunct="0">
                <a:spcBef>
                  <a:spcPct val="0"/>
                </a:spcBef>
                <a:spcAft>
                  <a:spcPct val="0"/>
                </a:spcAft>
                <a:defRPr/>
              </a:pPr>
              <a:t>‹#›</a:t>
            </a:fld>
            <a:endParaRPr lang="en-US">
              <a:solidFill>
                <a:srgbClr val="FFFFFF"/>
              </a:solidFill>
              <a:latin typeface="Times"/>
              <a:ea typeface="ＭＳ Ｐゴシック" charset="0"/>
            </a:endParaRPr>
          </a:p>
        </p:txBody>
      </p:sp>
    </p:spTree>
    <p:extLst>
      <p:ext uri="{BB962C8B-B14F-4D97-AF65-F5344CB8AC3E}">
        <p14:creationId xmlns:p14="http://schemas.microsoft.com/office/powerpoint/2010/main" val="184468118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B0E5079C-C8A2-7B40-842B-577AA67F3877}" type="slidenum">
              <a:rPr lang="en-US">
                <a:solidFill>
                  <a:srgbClr val="000000"/>
                </a:solidFill>
                <a:latin typeface="Times" charset="0"/>
                <a:ea typeface="ＭＳ Ｐゴシック" charset="0"/>
              </a:rPr>
              <a:pPr defTabSz="914400" eaLnBrk="0" fontAlgn="base" hangingPunct="0">
                <a:spcBef>
                  <a:spcPct val="0"/>
                </a:spcBef>
                <a:spcAft>
                  <a:spcPct val="0"/>
                </a:spcAft>
                <a:defRPr/>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16812254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Arial"/>
                <a:ea typeface="Osaka"/>
                <a:cs typeface="Osaka"/>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a:ea typeface="Osaka"/>
                <a:cs typeface="Osaka"/>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a:ea typeface="Osaka"/>
                <a:cs typeface="Osaka"/>
              </a:defRPr>
            </a:lvl1pPr>
          </a:lstStyle>
          <a:p>
            <a:pPr defTabSz="914400" eaLnBrk="0" fontAlgn="base" hangingPunct="0">
              <a:spcBef>
                <a:spcPct val="0"/>
              </a:spcBef>
              <a:spcAft>
                <a:spcPct val="0"/>
              </a:spcAft>
              <a:defRPr/>
            </a:pPr>
            <a:fld id="{ED2513BA-9A0D-594F-8ED2-7C3E7E7BF825}"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705433075"/>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defRPr>
            </a:lvl1pPr>
          </a:lstStyle>
          <a:p>
            <a:pPr defTabSz="914400" eaLnBrk="0" fontAlgn="base" hangingPunct="0">
              <a:spcBef>
                <a:spcPct val="0"/>
              </a:spcBef>
              <a:spcAft>
                <a:spcPct val="0"/>
              </a:spcAft>
              <a:defRPr/>
            </a:pPr>
            <a:fld id="{4C4FEC06-9EFA-6A4A-B03D-4EBF217608C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91848928"/>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defTabSz="914400" eaLnBrk="0" fontAlgn="base" hangingPunct="0">
              <a:spcBef>
                <a:spcPct val="0"/>
              </a:spcBef>
              <a:spcAft>
                <a:spcPct val="0"/>
              </a:spcAft>
              <a:defRPr/>
            </a:pPr>
            <a:endParaRPr lang="en-US">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cs typeface="+mn-cs"/>
              </a:defRPr>
            </a:lvl1pPr>
          </a:lstStyle>
          <a:p>
            <a:pPr defTabSz="914400" eaLnBrk="0" fontAlgn="base" hangingPunct="0">
              <a:spcBef>
                <a:spcPct val="0"/>
              </a:spcBef>
              <a:spcAft>
                <a:spcPct val="0"/>
              </a:spcAft>
              <a:defRPr/>
            </a:pPr>
            <a:endParaRPr lang="en-US">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cs typeface="+mn-cs"/>
              </a:defRPr>
            </a:lvl1pPr>
          </a:lstStyle>
          <a:p>
            <a:pPr defTabSz="914400" eaLnBrk="0" fontAlgn="base" hangingPunct="0">
              <a:spcBef>
                <a:spcPct val="0"/>
              </a:spcBef>
              <a:spcAft>
                <a:spcPct val="0"/>
              </a:spcAft>
              <a:defRPr/>
            </a:pPr>
            <a:fld id="{14EC086C-E648-1448-9C69-B41315CDEA79}" type="slidenum">
              <a:rPr lang="en-US">
                <a:latin typeface="Times" charset="0"/>
                <a:ea typeface="ＭＳ Ｐゴシック" charset="0"/>
              </a:rPr>
              <a:pPr defTabSz="914400" eaLnBrk="0" fontAlgn="base" hangingPunct="0">
                <a:spcBef>
                  <a:spcPct val="0"/>
                </a:spcBef>
                <a:spcAft>
                  <a:spcPct val="0"/>
                </a:spcAft>
                <a:defRPr/>
              </a:pPr>
              <a:t>‹#›</a:t>
            </a:fld>
            <a:endParaRPr lang="en-US">
              <a:latin typeface="Times" charset="0"/>
              <a:ea typeface="ＭＳ Ｐゴシック" charset="0"/>
            </a:endParaRPr>
          </a:p>
        </p:txBody>
      </p:sp>
    </p:spTree>
    <p:extLst>
      <p:ext uri="{BB962C8B-B14F-4D97-AF65-F5344CB8AC3E}">
        <p14:creationId xmlns:p14="http://schemas.microsoft.com/office/powerpoint/2010/main" val="3666579002"/>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Times"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Times"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8CDE8160-1873-C047-AC0E-D89B4140B36E}" type="slidenum">
              <a:rPr lang="en-US">
                <a:latin typeface="Times"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9754171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B0E5079C-C8A2-7B40-842B-577AA67F3877}" type="slidenum">
              <a:rPr lang="en-US">
                <a:solidFill>
                  <a:srgbClr val="000000"/>
                </a:solidFill>
                <a:latin typeface="Times" charset="0"/>
                <a:ea typeface="ＭＳ Ｐゴシック" charset="0"/>
              </a:rPr>
              <a:pPr defTabSz="914400" eaLnBrk="0" fontAlgn="base" hangingPunct="0">
                <a:spcBef>
                  <a:spcPct val="0"/>
                </a:spcBef>
                <a:spcAft>
                  <a:spcPct val="0"/>
                </a:spcAft>
                <a:defRPr/>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61562608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a:solidFill>
                <a:srgbClr val="000000"/>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5B1CD92B-D4F3-534E-A562-5B639C7A0985}" type="slidenum">
              <a:rPr lang="en-US">
                <a:solidFill>
                  <a:srgbClr val="000000"/>
                </a:solidFill>
                <a:latin typeface="Times" charset="0"/>
                <a:ea typeface="ＭＳ Ｐゴシック" charset="0"/>
              </a:rPr>
              <a:pPr defTabSz="914400" eaLnBrk="0" fontAlgn="base" hangingPunct="0">
                <a:spcBef>
                  <a:spcPct val="0"/>
                </a:spcBef>
                <a:spcAft>
                  <a:spcPct val="0"/>
                </a:spcAft>
                <a:defRPr/>
              </a:pPr>
              <a:t>‹#›</a:t>
            </a:fld>
            <a:endParaRPr lang="en-US">
              <a:solidFill>
                <a:srgbClr val="000000"/>
              </a:solidFill>
              <a:latin typeface="Times" charset="0"/>
              <a:ea typeface="ＭＳ Ｐゴシック" charset="0"/>
            </a:endParaRPr>
          </a:p>
        </p:txBody>
      </p:sp>
    </p:spTree>
    <p:extLst>
      <p:ext uri="{BB962C8B-B14F-4D97-AF65-F5344CB8AC3E}">
        <p14:creationId xmlns:p14="http://schemas.microsoft.com/office/powerpoint/2010/main" val="300916144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2.tiff"/><Relationship Id="rId5" Type="http://schemas.openxmlformats.org/officeDocument/2006/relationships/hyperlink" Target="https://vimeo.com/144150449" TargetMode="External"/><Relationship Id="rId1" Type="http://schemas.openxmlformats.org/officeDocument/2006/relationships/themeOverride" Target="../theme/themeOverride8.xml"/><Relationship Id="rId2"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3.png"/><Relationship Id="rId5" Type="http://schemas.openxmlformats.org/officeDocument/2006/relationships/image" Target="../media/image14.tiff"/><Relationship Id="rId6" Type="http://schemas.openxmlformats.org/officeDocument/2006/relationships/image" Target="../media/image15.tiff"/><Relationship Id="rId1" Type="http://schemas.openxmlformats.org/officeDocument/2006/relationships/themeOverride" Target="../theme/themeOverride9.xml"/><Relationship Id="rId2"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6.png"/><Relationship Id="rId5" Type="http://schemas.openxmlformats.org/officeDocument/2006/relationships/image" Target="../media/image17.tiff"/><Relationship Id="rId1" Type="http://schemas.openxmlformats.org/officeDocument/2006/relationships/themeOverride" Target="../theme/themeOverride10.xml"/><Relationship Id="rId2"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hyperlink" Target="http://brianderosia.com/BackpackMachinePage.html" TargetMode="External"/><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hyperlink" Target="http://brianderosia.com/barrelmachinepage.html" TargetMode="External"/><Relationship Id="rId8" Type="http://schemas.openxmlformats.org/officeDocument/2006/relationships/image" Target="../media/image18.tiff"/><Relationship Id="rId1" Type="http://schemas.openxmlformats.org/officeDocument/2006/relationships/themeOverride" Target="../theme/themeOverride11.xml"/><Relationship Id="rId2"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hyperlink" Target="http://www.vimeo.com/93033" TargetMode="External"/><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themeOverride" Target="../theme/themeOverride12.xml"/><Relationship Id="rId2"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roberthowsare.com/rational-aesthetics/drawing-apparatus/" TargetMode="External"/><Relationship Id="rId1" Type="http://schemas.openxmlformats.org/officeDocument/2006/relationships/slideLayout" Target="../slideLayouts/slideLayout4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joannadauner.de/wordpress/portfolio/sisyphu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25401444?utm_campaign=theme-nature&amp;utm_medium=facebook&amp;utm_source=youtubeweb" TargetMode="External"/><Relationship Id="rId4" Type="http://schemas.openxmlformats.org/officeDocument/2006/relationships/image" Target="../media/image23.jpeg"/><Relationship Id="rId1" Type="http://schemas.openxmlformats.org/officeDocument/2006/relationships/slideLayout" Target="../slideLayouts/slideLayout5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themeOverride" Target="../theme/themeOverride13.xml"/><Relationship Id="rId2"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2.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themeOverride" Target="../theme/themeOverride14.xml"/><Relationship Id="rId2"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hyperlink" Target="http://www.dunneandraby.co.uk" TargetMode="External"/><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 Type="http://schemas.openxmlformats.org/officeDocument/2006/relationships/themeOverride" Target="../theme/themeOverride15.xml"/><Relationship Id="rId2"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gif"/><Relationship Id="rId5" Type="http://schemas.openxmlformats.org/officeDocument/2006/relationships/image" Target="../media/image3.gif"/><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hyperlink" Target="https://www.roving.net/installation/#/night-sea-music/" TargetMode="External"/><Relationship Id="rId5" Type="http://schemas.openxmlformats.org/officeDocument/2006/relationships/image" Target="../media/image6.png"/><Relationship Id="rId1" Type="http://schemas.openxmlformats.org/officeDocument/2006/relationships/themeOverride" Target="../theme/themeOverride2.xml"/><Relationship Id="rId2"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hyperlink" Target="https://www.youtube.com/watch?v=_-b9lWIvy0I" TargetMode="External"/><Relationship Id="rId5" Type="http://schemas.openxmlformats.org/officeDocument/2006/relationships/hyperlink" Target="https://www.zimoun.net/" TargetMode="External"/><Relationship Id="rId6" Type="http://schemas.openxmlformats.org/officeDocument/2006/relationships/image" Target="../media/image7.png"/><Relationship Id="rId1" Type="http://schemas.openxmlformats.org/officeDocument/2006/relationships/themeOverride" Target="../theme/themeOverride3.xml"/><Relationship Id="rId2"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hyperlink" Target="https://vimeo.com/66216798" TargetMode="External"/><Relationship Id="rId5" Type="http://schemas.openxmlformats.org/officeDocument/2006/relationships/image" Target="../media/image8.png"/><Relationship Id="rId1" Type="http://schemas.openxmlformats.org/officeDocument/2006/relationships/themeOverride" Target="../theme/themeOverride4.xm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12.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themeOverride" Target="../theme/themeOverride6.xml"/><Relationship Id="rId2"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1.png"/><Relationship Id="rId5" Type="http://schemas.openxmlformats.org/officeDocument/2006/relationships/hyperlink" Target="https://www.youtube.com/watch?v=IPczQgCuOOc" TargetMode="External"/><Relationship Id="rId1" Type="http://schemas.openxmlformats.org/officeDocument/2006/relationships/themeOverride" Target="../theme/themeOverride7.xml"/><Relationship Id="rId2"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042" y="2355925"/>
            <a:ext cx="7772400" cy="1914861"/>
          </a:xfrm>
        </p:spPr>
        <p:txBody>
          <a:bodyPr/>
          <a:lstStyle/>
          <a:p>
            <a:pPr marL="0" indent="0" algn="ctr">
              <a:buNone/>
            </a:pPr>
            <a:endParaRPr lang="en-US" b="1" smtClean="0">
              <a:latin typeface="Rockwell"/>
              <a:cs typeface="Rockwell"/>
            </a:endParaRPr>
          </a:p>
          <a:p>
            <a:pPr marL="0" indent="0" algn="ctr">
              <a:buNone/>
            </a:pPr>
            <a:r>
              <a:rPr lang="en-US" b="1" dirty="0" smtClean="0">
                <a:latin typeface="Rockwell"/>
                <a:cs typeface="Rockwell"/>
              </a:rPr>
              <a:t>‘</a:t>
            </a:r>
            <a:r>
              <a:rPr lang="en-US" b="1" dirty="0">
                <a:latin typeface="Rockwell"/>
                <a:cs typeface="Rockwell"/>
              </a:rPr>
              <a:t>Inventions</a:t>
            </a:r>
            <a:r>
              <a:rPr lang="en-US" b="1" dirty="0" smtClean="0">
                <a:latin typeface="Rockwell"/>
                <a:cs typeface="Rockwell"/>
              </a:rPr>
              <a:t>’ -  </a:t>
            </a:r>
            <a:r>
              <a:rPr lang="en-US" b="1" dirty="0">
                <a:latin typeface="Rockwell"/>
                <a:cs typeface="Rockwell"/>
              </a:rPr>
              <a:t>Machines and </a:t>
            </a:r>
            <a:r>
              <a:rPr lang="en-US" b="1" dirty="0" smtClean="0">
                <a:latin typeface="Rockwell"/>
                <a:cs typeface="Rockwell"/>
              </a:rPr>
              <a:t>Devices</a:t>
            </a:r>
          </a:p>
          <a:p>
            <a:pPr algn="ctr"/>
            <a:endParaRPr lang="en-US" b="1" dirty="0">
              <a:latin typeface="Rockwell"/>
              <a:cs typeface="Rockwell"/>
            </a:endParaRPr>
          </a:p>
        </p:txBody>
      </p:sp>
    </p:spTree>
    <p:extLst>
      <p:ext uri="{BB962C8B-B14F-4D97-AF65-F5344CB8AC3E}">
        <p14:creationId xmlns:p14="http://schemas.microsoft.com/office/powerpoint/2010/main" val="1680702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04795" y="0"/>
            <a:ext cx="9648796" cy="6858000"/>
          </a:xfrm>
          <a:prstGeom prst="rect">
            <a:avLst/>
          </a:prstGeom>
        </p:spPr>
      </p:pic>
      <p:sp>
        <p:nvSpPr>
          <p:cNvPr id="3" name="Title 2"/>
          <p:cNvSpPr>
            <a:spLocks noGrp="1"/>
          </p:cNvSpPr>
          <p:nvPr>
            <p:ph type="ctrTitle"/>
          </p:nvPr>
        </p:nvSpPr>
        <p:spPr>
          <a:xfrm>
            <a:off x="-504795" y="1"/>
            <a:ext cx="9648795" cy="494852"/>
          </a:xfrm>
        </p:spPr>
        <p:txBody>
          <a:bodyPr/>
          <a:lstStyle/>
          <a:p>
            <a:r>
              <a:rPr lang="en-US" sz="2800" dirty="0">
                <a:solidFill>
                  <a:schemeClr val="bg1"/>
                </a:solidFill>
                <a:latin typeface="Helvetica" charset="0"/>
                <a:ea typeface="Helvetica" charset="0"/>
                <a:cs typeface="Helvetica" charset="0"/>
                <a:hlinkClick r:id="rId5"/>
              </a:rPr>
              <a:t>Drawing </a:t>
            </a:r>
            <a:r>
              <a:rPr lang="en-US" sz="2800" dirty="0" smtClean="0">
                <a:solidFill>
                  <a:schemeClr val="bg1"/>
                </a:solidFill>
                <a:latin typeface="Helvetica" charset="0"/>
                <a:ea typeface="Helvetica" charset="0"/>
                <a:cs typeface="Helvetica" charset="0"/>
                <a:hlinkClick r:id="rId5"/>
              </a:rPr>
              <a:t>Robots 5RNP </a:t>
            </a:r>
            <a:r>
              <a:rPr lang="en-US" sz="2800" dirty="0" smtClean="0">
                <a:solidFill>
                  <a:schemeClr val="bg1"/>
                </a:solidFill>
                <a:latin typeface="Helvetica" charset="0"/>
                <a:ea typeface="Helvetica" charset="0"/>
                <a:cs typeface="Helvetica" charset="0"/>
              </a:rPr>
              <a:t>(2015), Patrick </a:t>
            </a:r>
            <a:r>
              <a:rPr lang="en-US" sz="2800" dirty="0" err="1" smtClean="0">
                <a:solidFill>
                  <a:schemeClr val="bg1"/>
                </a:solidFill>
                <a:latin typeface="Helvetica" charset="0"/>
                <a:ea typeface="Helvetica" charset="0"/>
                <a:cs typeface="Helvetica" charset="0"/>
              </a:rPr>
              <a:t>Tresset</a:t>
            </a:r>
            <a:endParaRPr lang="en-US" sz="2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62971970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1" y="8347"/>
            <a:ext cx="3581400" cy="3590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4692" name="Rectangle 2"/>
          <p:cNvSpPr txBox="1">
            <a:spLocks noChangeArrowheads="1"/>
          </p:cNvSpPr>
          <p:nvPr/>
        </p:nvSpPr>
        <p:spPr bwMode="auto">
          <a:xfrm>
            <a:off x="4567517" y="5109882"/>
            <a:ext cx="42672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pPr>
            <a:r>
              <a:rPr lang="en-US" sz="1600" dirty="0" smtClean="0">
                <a:solidFill>
                  <a:srgbClr val="FFFFFF"/>
                </a:solidFill>
                <a:latin typeface="Rockwell" charset="0"/>
                <a:cs typeface="Rockwell" charset="0"/>
              </a:rPr>
              <a:t>Drawing Machine 10, Brian DeRosia (2000)</a:t>
            </a:r>
          </a:p>
        </p:txBody>
      </p:sp>
      <p:pic>
        <p:nvPicPr>
          <p:cNvPr id="4" name="Picture 3"/>
          <p:cNvPicPr>
            <a:picLocks noChangeAspect="1"/>
          </p:cNvPicPr>
          <p:nvPr/>
        </p:nvPicPr>
        <p:blipFill>
          <a:blip r:embed="rId5"/>
          <a:stretch>
            <a:fillRect/>
          </a:stretch>
        </p:blipFill>
        <p:spPr>
          <a:xfrm>
            <a:off x="4417061" y="0"/>
            <a:ext cx="4726939" cy="3545203"/>
          </a:xfrm>
          <a:prstGeom prst="rect">
            <a:avLst/>
          </a:prstGeom>
        </p:spPr>
      </p:pic>
      <p:pic>
        <p:nvPicPr>
          <p:cNvPr id="5" name="Picture 4"/>
          <p:cNvPicPr>
            <a:picLocks noChangeAspect="1"/>
          </p:cNvPicPr>
          <p:nvPr/>
        </p:nvPicPr>
        <p:blipFill>
          <a:blip r:embed="rId6"/>
          <a:stretch>
            <a:fillRect/>
          </a:stretch>
        </p:blipFill>
        <p:spPr>
          <a:xfrm>
            <a:off x="1" y="3590924"/>
            <a:ext cx="4356100" cy="3267075"/>
          </a:xfrm>
          <a:prstGeom prst="rect">
            <a:avLst/>
          </a:prstGeom>
        </p:spPr>
      </p:pic>
    </p:spTree>
    <p:extLst>
      <p:ext uri="{BB962C8B-B14F-4D97-AF65-F5344CB8AC3E}">
        <p14:creationId xmlns:p14="http://schemas.microsoft.com/office/powerpoint/2010/main" val="154075019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ctrTitle"/>
          </p:nvPr>
        </p:nvSpPr>
        <p:spPr>
          <a:xfrm>
            <a:off x="5133340" y="3468075"/>
            <a:ext cx="4330700" cy="457200"/>
          </a:xfrm>
        </p:spPr>
        <p:txBody>
          <a:bodyPr/>
          <a:lstStyle/>
          <a:p>
            <a:pPr algn="l" eaLnBrk="1" hangingPunct="1"/>
            <a:r>
              <a:rPr lang="en-US" sz="1600" dirty="0">
                <a:solidFill>
                  <a:schemeClr val="tx1"/>
                </a:solidFill>
                <a:latin typeface="Rockwell" charset="0"/>
                <a:ea typeface="ＭＳ Ｐゴシック" charset="0"/>
                <a:cs typeface="Rockwell" charset="0"/>
              </a:rPr>
              <a:t>Drawing Machine 8, Brian DeRosia (2000)</a:t>
            </a:r>
          </a:p>
        </p:txBody>
      </p:sp>
      <p:pic>
        <p:nvPicPr>
          <p:cNvPr id="188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6675"/>
            <a:ext cx="4928899" cy="31833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 name="Picture 1"/>
          <p:cNvPicPr>
            <a:picLocks noChangeAspect="1"/>
          </p:cNvPicPr>
          <p:nvPr/>
        </p:nvPicPr>
        <p:blipFill>
          <a:blip r:embed="rId5"/>
          <a:stretch>
            <a:fillRect/>
          </a:stretch>
        </p:blipFill>
        <p:spPr>
          <a:xfrm>
            <a:off x="0" y="1"/>
            <a:ext cx="4928899" cy="3696674"/>
          </a:xfrm>
          <a:prstGeom prst="rect">
            <a:avLst/>
          </a:prstGeom>
        </p:spPr>
      </p:pic>
    </p:spTree>
    <p:extLst>
      <p:ext uri="{BB962C8B-B14F-4D97-AF65-F5344CB8AC3E}">
        <p14:creationId xmlns:p14="http://schemas.microsoft.com/office/powerpoint/2010/main" val="171905973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ctrTitle"/>
          </p:nvPr>
        </p:nvSpPr>
        <p:spPr>
          <a:xfrm>
            <a:off x="12700" y="5486400"/>
            <a:ext cx="4330700" cy="457200"/>
          </a:xfrm>
        </p:spPr>
        <p:txBody>
          <a:bodyPr/>
          <a:lstStyle/>
          <a:p>
            <a:pPr algn="l" eaLnBrk="1" hangingPunct="1"/>
            <a:r>
              <a:rPr lang="en-US" sz="1600" dirty="0">
                <a:solidFill>
                  <a:schemeClr val="tx1"/>
                </a:solidFill>
                <a:latin typeface="Rockwell" charset="0"/>
                <a:ea typeface="ＭＳ Ｐゴシック" charset="0"/>
                <a:cs typeface="Rockwell" charset="0"/>
                <a:hlinkClick r:id="rId4"/>
              </a:rPr>
              <a:t>Drawing Machine 8, Brian DeRosia (2000)</a:t>
            </a:r>
            <a:endParaRPr lang="en-US" sz="1600" dirty="0">
              <a:solidFill>
                <a:schemeClr val="tx1"/>
              </a:solidFill>
              <a:latin typeface="Rockwell" charset="0"/>
              <a:ea typeface="ＭＳ Ｐゴシック" charset="0"/>
              <a:cs typeface="Rockwell" charset="0"/>
            </a:endParaRPr>
          </a:p>
        </p:txBody>
      </p:sp>
      <p:pic>
        <p:nvPicPr>
          <p:cNvPr id="1884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371600"/>
            <a:ext cx="5545138"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371600"/>
            <a:ext cx="3581400" cy="3590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4692" name="Rectangle 2"/>
          <p:cNvSpPr txBox="1">
            <a:spLocks noChangeArrowheads="1"/>
          </p:cNvSpPr>
          <p:nvPr/>
        </p:nvSpPr>
        <p:spPr bwMode="auto">
          <a:xfrm>
            <a:off x="5105400" y="5486400"/>
            <a:ext cx="42672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pPr>
            <a:r>
              <a:rPr lang="en-US" sz="1600" smtClean="0">
                <a:solidFill>
                  <a:srgbClr val="FFFFFF"/>
                </a:solidFill>
                <a:latin typeface="Rockwell" charset="0"/>
                <a:cs typeface="Rockwell" charset="0"/>
                <a:hlinkClick r:id="rId7"/>
              </a:rPr>
              <a:t>Drawing Machine 10, Brian DeRosia (2000)</a:t>
            </a:r>
            <a:endParaRPr lang="en-US" sz="1600" smtClean="0">
              <a:solidFill>
                <a:srgbClr val="FFFFFF"/>
              </a:solidFill>
              <a:latin typeface="Rockwell" charset="0"/>
              <a:cs typeface="Rockwell" charset="0"/>
            </a:endParaRPr>
          </a:p>
        </p:txBody>
      </p:sp>
      <p:pic>
        <p:nvPicPr>
          <p:cNvPr id="2" name="Picture 1"/>
          <p:cNvPicPr>
            <a:picLocks noChangeAspect="1"/>
          </p:cNvPicPr>
          <p:nvPr/>
        </p:nvPicPr>
        <p:blipFill>
          <a:blip r:embed="rId8"/>
          <a:stretch>
            <a:fillRect/>
          </a:stretch>
        </p:blipFill>
        <p:spPr>
          <a:xfrm>
            <a:off x="0" y="406400"/>
            <a:ext cx="9144000" cy="6035040"/>
          </a:xfrm>
          <a:prstGeom prst="rect">
            <a:avLst/>
          </a:prstGeom>
        </p:spPr>
      </p:pic>
      <p:sp>
        <p:nvSpPr>
          <p:cNvPr id="7" name="Rectangle 2"/>
          <p:cNvSpPr txBox="1">
            <a:spLocks noChangeArrowheads="1"/>
          </p:cNvSpPr>
          <p:nvPr/>
        </p:nvSpPr>
        <p:spPr bwMode="auto">
          <a:xfrm>
            <a:off x="12700" y="6400800"/>
            <a:ext cx="91313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defTabSz="914400" eaLnBrk="1" hangingPunct="1"/>
            <a:r>
              <a:rPr lang="en-US" sz="1600" kern="0" dirty="0" smtClean="0">
                <a:solidFill>
                  <a:schemeClr val="tx1"/>
                </a:solidFill>
                <a:latin typeface="Rockwell" charset="0"/>
                <a:ea typeface="ＭＳ Ｐゴシック" charset="0"/>
                <a:cs typeface="Rockwell" charset="0"/>
              </a:rPr>
              <a:t>Drawing App, Brian </a:t>
            </a:r>
            <a:r>
              <a:rPr lang="en-US" sz="1600" kern="0" dirty="0" err="1" smtClean="0">
                <a:solidFill>
                  <a:schemeClr val="tx1"/>
                </a:solidFill>
                <a:latin typeface="Rockwell" charset="0"/>
                <a:ea typeface="ＭＳ Ｐゴシック" charset="0"/>
                <a:cs typeface="Rockwell" charset="0"/>
              </a:rPr>
              <a:t>DeRosia</a:t>
            </a:r>
            <a:r>
              <a:rPr lang="en-US" sz="1600" kern="0" dirty="0" smtClean="0">
                <a:solidFill>
                  <a:schemeClr val="tx1"/>
                </a:solidFill>
                <a:latin typeface="Rockwell" charset="0"/>
                <a:ea typeface="ＭＳ Ｐゴシック" charset="0"/>
                <a:cs typeface="Rockwell" charset="0"/>
              </a:rPr>
              <a:t> (2014)</a:t>
            </a:r>
            <a:endParaRPr lang="en-US" sz="1600" kern="0" dirty="0">
              <a:solidFill>
                <a:schemeClr val="tx1"/>
              </a:solidFill>
              <a:latin typeface="Rockwell" charset="0"/>
              <a:ea typeface="ＭＳ Ｐゴシック" charset="0"/>
              <a:cs typeface="Rockwell" charset="0"/>
            </a:endParaRPr>
          </a:p>
        </p:txBody>
      </p:sp>
    </p:spTree>
    <p:extLst>
      <p:ext uri="{BB962C8B-B14F-4D97-AF65-F5344CB8AC3E}">
        <p14:creationId xmlns:p14="http://schemas.microsoft.com/office/powerpoint/2010/main" val="22622469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26"/>
          <p:cNvSpPr>
            <a:spLocks noGrp="1" noChangeArrowheads="1"/>
          </p:cNvSpPr>
          <p:nvPr>
            <p:ph type="ctrTitle"/>
          </p:nvPr>
        </p:nvSpPr>
        <p:spPr>
          <a:xfrm>
            <a:off x="838200" y="5410200"/>
            <a:ext cx="7772400" cy="1143000"/>
          </a:xfrm>
        </p:spPr>
        <p:txBody>
          <a:bodyPr/>
          <a:lstStyle/>
          <a:p>
            <a:pPr eaLnBrk="1" hangingPunct="1">
              <a:defRPr/>
            </a:pPr>
            <a:r>
              <a:rPr lang="en-US" sz="2000" dirty="0" smtClean="0">
                <a:solidFill>
                  <a:srgbClr val="404040"/>
                </a:solidFill>
                <a:latin typeface="Rockwell"/>
                <a:cs typeface="Rockwell"/>
                <a:hlinkClick r:id="rId4"/>
              </a:rPr>
              <a:t>Sketching device #1</a:t>
            </a:r>
            <a:r>
              <a:rPr lang="en-US" sz="2000" dirty="0" smtClean="0">
                <a:solidFill>
                  <a:srgbClr val="404040"/>
                </a:solidFill>
                <a:latin typeface="Rockwell"/>
                <a:cs typeface="Rockwell"/>
              </a:rPr>
              <a:t> </a:t>
            </a:r>
            <a:r>
              <a:rPr lang="en-US" sz="2000" dirty="0">
                <a:latin typeface="Rockwell"/>
                <a:cs typeface="Rockwell"/>
              </a:rPr>
              <a:t>(2002</a:t>
            </a:r>
            <a:r>
              <a:rPr lang="en-US" sz="2000" dirty="0" smtClean="0">
                <a:latin typeface="Rockwell"/>
                <a:cs typeface="Rockwell"/>
              </a:rPr>
              <a:t>)</a:t>
            </a:r>
            <a:r>
              <a:rPr lang="en-US" sz="2000" dirty="0" smtClean="0">
                <a:solidFill>
                  <a:srgbClr val="47A6B1"/>
                </a:solidFill>
                <a:latin typeface="Rockwell"/>
                <a:cs typeface="Rockwell"/>
              </a:rPr>
              <a:t>,</a:t>
            </a:r>
            <a:r>
              <a:rPr lang="en-US" sz="2000" dirty="0" smtClean="0">
                <a:solidFill>
                  <a:srgbClr val="404040"/>
                </a:solidFill>
                <a:latin typeface="Rockwell"/>
                <a:cs typeface="Rockwell"/>
              </a:rPr>
              <a:t>  </a:t>
            </a:r>
            <a:r>
              <a:rPr lang="en-US" sz="2000" dirty="0" err="1" smtClean="0">
                <a:latin typeface="Rockwell"/>
                <a:cs typeface="Rockwell"/>
              </a:rPr>
              <a:t>Ranjit</a:t>
            </a:r>
            <a:r>
              <a:rPr lang="en-US" sz="2000" dirty="0" smtClean="0">
                <a:latin typeface="Rockwell"/>
                <a:cs typeface="Rockwell"/>
              </a:rPr>
              <a:t> Bhatnagar</a:t>
            </a:r>
            <a:endParaRPr lang="en-US" sz="2000" b="1" dirty="0" smtClean="0">
              <a:solidFill>
                <a:srgbClr val="404040"/>
              </a:solidFill>
              <a:latin typeface="Rockwell"/>
              <a:cs typeface="Rockwell"/>
            </a:endParaRPr>
          </a:p>
        </p:txBody>
      </p:sp>
      <p:pic>
        <p:nvPicPr>
          <p:cNvPr id="2" name="Picture 1028" descr="sd1-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5487988" cy="424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1029" descr="23w_418x5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888" y="914400"/>
            <a:ext cx="3567112"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68873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endParaRPr lang="en-US"/>
          </a:p>
        </p:txBody>
      </p:sp>
      <p:pic>
        <p:nvPicPr>
          <p:cNvPr id="2314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1200" y="6096000"/>
            <a:ext cx="5122863" cy="400050"/>
          </a:xfrm>
          <a:prstGeom prst="rect">
            <a:avLst/>
          </a:prstGeom>
          <a:noFill/>
        </p:spPr>
        <p:txBody>
          <a:bodyPr wrap="none">
            <a:spAutoFit/>
          </a:bodyPr>
          <a:lstStyle/>
          <a:p>
            <a:pPr defTabSz="914400" eaLnBrk="0" fontAlgn="base" hangingPunct="0">
              <a:spcBef>
                <a:spcPct val="0"/>
              </a:spcBef>
              <a:spcAft>
                <a:spcPct val="0"/>
              </a:spcAft>
              <a:defRPr/>
            </a:pPr>
            <a:r>
              <a:rPr lang="en-US" sz="2000" dirty="0">
                <a:solidFill>
                  <a:srgbClr val="000000">
                    <a:lumMod val="95000"/>
                    <a:lumOff val="5000"/>
                  </a:srgbClr>
                </a:solidFill>
                <a:latin typeface="Rockwell"/>
                <a:ea typeface="ＭＳ Ｐゴシック" charset="0"/>
                <a:cs typeface="Rockwell"/>
              </a:rPr>
              <a:t>Robert </a:t>
            </a:r>
            <a:r>
              <a:rPr lang="en-US" sz="2000" dirty="0" err="1">
                <a:solidFill>
                  <a:srgbClr val="000000">
                    <a:lumMod val="95000"/>
                    <a:lumOff val="5000"/>
                  </a:srgbClr>
                </a:solidFill>
                <a:latin typeface="Rockwell"/>
                <a:ea typeface="ＭＳ Ｐゴシック" charset="0"/>
                <a:cs typeface="Rockwell"/>
              </a:rPr>
              <a:t>Howsare</a:t>
            </a:r>
            <a:r>
              <a:rPr lang="en-US" sz="2000" dirty="0">
                <a:solidFill>
                  <a:srgbClr val="000000">
                    <a:lumMod val="95000"/>
                    <a:lumOff val="5000"/>
                  </a:srgbClr>
                </a:solidFill>
                <a:latin typeface="Rockwell"/>
                <a:ea typeface="ＭＳ Ｐゴシック" charset="0"/>
                <a:cs typeface="Rockwell"/>
              </a:rPr>
              <a:t>, </a:t>
            </a:r>
            <a:r>
              <a:rPr lang="en-US" sz="2000" dirty="0">
                <a:solidFill>
                  <a:srgbClr val="000000">
                    <a:lumMod val="95000"/>
                    <a:lumOff val="5000"/>
                  </a:srgbClr>
                </a:solidFill>
                <a:latin typeface="Rockwell"/>
                <a:ea typeface="ＭＳ Ｐゴシック" charset="0"/>
                <a:cs typeface="Rockwell"/>
                <a:hlinkClick r:id="rId4"/>
              </a:rPr>
              <a:t>Drawing Apparatus</a:t>
            </a:r>
            <a:r>
              <a:rPr lang="en-US" sz="2000" dirty="0">
                <a:solidFill>
                  <a:srgbClr val="000000">
                    <a:lumMod val="95000"/>
                    <a:lumOff val="5000"/>
                  </a:srgbClr>
                </a:solidFill>
                <a:latin typeface="Rockwell"/>
                <a:ea typeface="ＭＳ Ｐゴシック" charset="0"/>
                <a:cs typeface="Rockwell"/>
              </a:rPr>
              <a:t>, 2012 </a:t>
            </a:r>
          </a:p>
        </p:txBody>
      </p:sp>
    </p:spTree>
    <p:extLst>
      <p:ext uri="{BB962C8B-B14F-4D97-AF65-F5344CB8AC3E}">
        <p14:creationId xmlns:p14="http://schemas.microsoft.com/office/powerpoint/2010/main" val="4193650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ctrTitle"/>
          </p:nvPr>
        </p:nvSpPr>
        <p:spPr>
          <a:xfrm>
            <a:off x="685800" y="2501153"/>
            <a:ext cx="7772400" cy="1143000"/>
          </a:xfrm>
        </p:spPr>
        <p:txBody>
          <a:bodyPr/>
          <a:lstStyle/>
          <a:p>
            <a:pPr eaLnBrk="1" hangingPunct="1">
              <a:defRPr/>
            </a:pPr>
            <a:r>
              <a:rPr lang="en-US" dirty="0" smtClean="0">
                <a:solidFill>
                  <a:srgbClr val="CCFFCC"/>
                </a:solidFill>
                <a:latin typeface="Andale Mono"/>
                <a:cs typeface="Andale Mono"/>
              </a:rPr>
              <a:t>(Strange) Devices and </a:t>
            </a:r>
            <a:br>
              <a:rPr lang="en-US" dirty="0" smtClean="0">
                <a:solidFill>
                  <a:srgbClr val="CCFFCC"/>
                </a:solidFill>
                <a:latin typeface="Andale Mono"/>
                <a:cs typeface="Andale Mono"/>
              </a:rPr>
            </a:br>
            <a:r>
              <a:rPr lang="en-US" dirty="0" smtClean="0">
                <a:solidFill>
                  <a:srgbClr val="CCFFCC"/>
                </a:solidFill>
                <a:latin typeface="Andale Mono"/>
                <a:cs typeface="Andale Mono"/>
              </a:rPr>
              <a:t>Speculative Design</a:t>
            </a:r>
          </a:p>
        </p:txBody>
      </p:sp>
    </p:spTree>
    <p:extLst>
      <p:ext uri="{BB962C8B-B14F-4D97-AF65-F5344CB8AC3E}">
        <p14:creationId xmlns:p14="http://schemas.microsoft.com/office/powerpoint/2010/main" val="840243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1800">
              <a:latin typeface="Rockwell"/>
              <a:cs typeface="Rockwell"/>
            </a:endParaRPr>
          </a:p>
        </p:txBody>
      </p:sp>
      <p:sp>
        <p:nvSpPr>
          <p:cNvPr id="3" name="Content Placeholder 2"/>
          <p:cNvSpPr>
            <a:spLocks noGrp="1"/>
          </p:cNvSpPr>
          <p:nvPr>
            <p:ph idx="1"/>
          </p:nvPr>
        </p:nvSpPr>
        <p:spPr/>
        <p:txBody>
          <a:bodyPr/>
          <a:lstStyle/>
          <a:p>
            <a:endParaRPr lang="en-US" sz="1800">
              <a:latin typeface="Rockwell"/>
              <a:cs typeface="Rockwell"/>
            </a:endParaRPr>
          </a:p>
        </p:txBody>
      </p:sp>
      <p:pic>
        <p:nvPicPr>
          <p:cNvPr id="4" name="Picture 3"/>
          <p:cNvPicPr>
            <a:picLocks noChangeAspect="1"/>
          </p:cNvPicPr>
          <p:nvPr/>
        </p:nvPicPr>
        <p:blipFill>
          <a:blip r:embed="rId2"/>
          <a:stretch>
            <a:fillRect/>
          </a:stretch>
        </p:blipFill>
        <p:spPr>
          <a:xfrm>
            <a:off x="127000" y="457200"/>
            <a:ext cx="8890000" cy="5930900"/>
          </a:xfrm>
          <a:prstGeom prst="rect">
            <a:avLst/>
          </a:prstGeom>
        </p:spPr>
      </p:pic>
      <p:sp>
        <p:nvSpPr>
          <p:cNvPr id="5" name="TextBox 4"/>
          <p:cNvSpPr txBox="1"/>
          <p:nvPr/>
        </p:nvSpPr>
        <p:spPr>
          <a:xfrm>
            <a:off x="0" y="6419334"/>
            <a:ext cx="9144000" cy="369332"/>
          </a:xfrm>
          <a:prstGeom prst="rect">
            <a:avLst/>
          </a:prstGeom>
          <a:noFill/>
        </p:spPr>
        <p:txBody>
          <a:bodyPr wrap="square" rtlCol="0">
            <a:spAutoFit/>
          </a:bodyPr>
          <a:lstStyle/>
          <a:p>
            <a:pPr algn="ctr"/>
            <a:r>
              <a:rPr lang="en-US" dirty="0" smtClean="0">
                <a:latin typeface="Rockwell"/>
                <a:cs typeface="Rockwell"/>
                <a:hlinkClick r:id="rId3"/>
              </a:rPr>
              <a:t>Imagine Sisyphus Happy </a:t>
            </a:r>
            <a:r>
              <a:rPr lang="en-US" dirty="0" smtClean="0">
                <a:latin typeface="Rockwell"/>
                <a:cs typeface="Rockwell"/>
              </a:rPr>
              <a:t>(2013), Joanna </a:t>
            </a:r>
            <a:r>
              <a:rPr lang="en-US" dirty="0" err="1" smtClean="0">
                <a:latin typeface="Rockwell"/>
                <a:cs typeface="Rockwell"/>
              </a:rPr>
              <a:t>Dauner</a:t>
            </a:r>
            <a:r>
              <a:rPr lang="en-US" dirty="0" smtClean="0">
                <a:latin typeface="Rockwell"/>
                <a:cs typeface="Rockwell"/>
              </a:rPr>
              <a:t> and </a:t>
            </a:r>
            <a:r>
              <a:rPr lang="en-US" dirty="0" err="1" smtClean="0">
                <a:latin typeface="Rockwell"/>
                <a:cs typeface="Rockwell"/>
              </a:rPr>
              <a:t>Marjam</a:t>
            </a:r>
            <a:r>
              <a:rPr lang="en-US" dirty="0" smtClean="0">
                <a:latin typeface="Rockwell"/>
                <a:cs typeface="Rockwell"/>
              </a:rPr>
              <a:t> </a:t>
            </a:r>
            <a:r>
              <a:rPr lang="en-US" dirty="0" err="1">
                <a:latin typeface="Rockwell"/>
                <a:cs typeface="Rockwell"/>
              </a:rPr>
              <a:t>F</a:t>
            </a:r>
            <a:r>
              <a:rPr lang="en-US" dirty="0" err="1" smtClean="0">
                <a:latin typeface="Rockwell"/>
                <a:cs typeface="Rockwell"/>
              </a:rPr>
              <a:t>els</a:t>
            </a:r>
            <a:endParaRPr lang="en-US" dirty="0">
              <a:latin typeface="Rockwell"/>
              <a:cs typeface="Rockwell"/>
            </a:endParaRPr>
          </a:p>
        </p:txBody>
      </p:sp>
    </p:spTree>
    <p:extLst>
      <p:ext uri="{BB962C8B-B14F-4D97-AF65-F5344CB8AC3E}">
        <p14:creationId xmlns:p14="http://schemas.microsoft.com/office/powerpoint/2010/main" val="3916979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ctrTitle"/>
          </p:nvPr>
        </p:nvSpPr>
        <p:spPr>
          <a:xfrm>
            <a:off x="0" y="6019800"/>
            <a:ext cx="9144000" cy="914400"/>
          </a:xfrm>
        </p:spPr>
        <p:txBody>
          <a:bodyPr/>
          <a:lstStyle/>
          <a:p>
            <a:pPr eaLnBrk="1" hangingPunct="1"/>
            <a:r>
              <a:rPr lang="en-US" sz="1800" dirty="0">
                <a:solidFill>
                  <a:schemeClr val="tx1"/>
                </a:solidFill>
                <a:latin typeface="Times New Roman" charset="0"/>
                <a:ea typeface="ＭＳ Ｐゴシック" charset="0"/>
                <a:cs typeface="Times New Roman" charset="0"/>
                <a:hlinkClick r:id="rId3"/>
              </a:rPr>
              <a:t>Solar Sinter </a:t>
            </a:r>
            <a:r>
              <a:rPr lang="en-US" sz="1800" dirty="0" smtClean="0">
                <a:solidFill>
                  <a:schemeClr val="tx1"/>
                </a:solidFill>
                <a:latin typeface="Times New Roman" charset="0"/>
                <a:ea typeface="ＭＳ Ｐゴシック" charset="0"/>
                <a:cs typeface="Times New Roman" charset="0"/>
              </a:rPr>
              <a:t>(2011), Marcus </a:t>
            </a:r>
            <a:r>
              <a:rPr lang="en-US" sz="1800" dirty="0" err="1" smtClean="0">
                <a:solidFill>
                  <a:schemeClr val="tx1"/>
                </a:solidFill>
                <a:latin typeface="Times New Roman" charset="0"/>
                <a:ea typeface="ＭＳ Ｐゴシック" charset="0"/>
                <a:cs typeface="Times New Roman" charset="0"/>
              </a:rPr>
              <a:t>Kayser</a:t>
            </a:r>
            <a:endParaRPr lang="en-US" sz="1800" dirty="0">
              <a:solidFill>
                <a:schemeClr val="tx1"/>
              </a:solidFill>
              <a:latin typeface="Times New Roman" charset="0"/>
              <a:ea typeface="ＭＳ Ｐゴシック" charset="0"/>
              <a:cs typeface="Times New Roman" charset="0"/>
            </a:endParaRPr>
          </a:p>
        </p:txBody>
      </p:sp>
      <p:pic>
        <p:nvPicPr>
          <p:cNvPr id="145410" name="Picture 4" descr="3d_print_saha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5472"/>
            <a:ext cx="9144000" cy="583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52435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0" y="6172200"/>
            <a:ext cx="6248400" cy="457200"/>
          </a:xfrm>
        </p:spPr>
        <p:txBody>
          <a:bodyPr/>
          <a:lstStyle/>
          <a:p>
            <a:pPr algn="l" eaLnBrk="1" hangingPunct="1">
              <a:defRPr/>
            </a:pPr>
            <a:r>
              <a:rPr lang="en-US" sz="1800" dirty="0" err="1" smtClean="0">
                <a:solidFill>
                  <a:schemeClr val="tx1"/>
                </a:solidFill>
                <a:latin typeface="Rockwell"/>
                <a:cs typeface="Rockwell"/>
              </a:rPr>
              <a:t>Hwa</a:t>
            </a:r>
            <a:r>
              <a:rPr lang="en-US" sz="1800" dirty="0" smtClean="0">
                <a:solidFill>
                  <a:schemeClr val="tx1"/>
                </a:solidFill>
                <a:latin typeface="Rockwell"/>
                <a:cs typeface="Rockwell"/>
              </a:rPr>
              <a:t> Young Jung in collaboration with </a:t>
            </a:r>
            <a:r>
              <a:rPr lang="en-US" sz="1800" dirty="0" err="1" smtClean="0">
                <a:solidFill>
                  <a:schemeClr val="tx1"/>
                </a:solidFill>
                <a:latin typeface="Rockwell"/>
                <a:cs typeface="Rockwell"/>
              </a:rPr>
              <a:t>Somet;ng</a:t>
            </a:r>
            <a:r>
              <a:rPr lang="en-US" sz="1800" dirty="0" smtClean="0">
                <a:solidFill>
                  <a:schemeClr val="tx1"/>
                </a:solidFill>
                <a:latin typeface="Rockwell"/>
                <a:cs typeface="Rockwell"/>
              </a:rPr>
              <a:t> (2006)</a:t>
            </a:r>
          </a:p>
        </p:txBody>
      </p:sp>
      <p:pic>
        <p:nvPicPr>
          <p:cNvPr id="1495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4033838"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a:off x="4876800" y="3733800"/>
            <a:ext cx="3810000" cy="2062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defRPr/>
            </a:pPr>
            <a:r>
              <a:rPr lang="en-US" sz="1600" b="1" dirty="0">
                <a:solidFill>
                  <a:srgbClr val="FFFFFF"/>
                </a:solidFill>
                <a:latin typeface="Rockwell"/>
                <a:ea typeface="ＭＳ Ｐゴシック" charset="0"/>
                <a:cs typeface="Rockwell"/>
              </a:rPr>
              <a:t>Cactus Phone</a:t>
            </a:r>
            <a:r>
              <a:rPr lang="en-US" sz="1600" dirty="0">
                <a:solidFill>
                  <a:srgbClr val="FFFFFF"/>
                </a:solidFill>
                <a:latin typeface="Rockwell"/>
                <a:ea typeface="ＭＳ Ｐゴシック" charset="0"/>
                <a:cs typeface="Rockwell"/>
              </a:rPr>
              <a:t> has had the buttons on its keypad replaced with razor-sharp needles. On the surface, it may be seen as a masochistic fetish object or designed to prevent its use. Calls can become more meaningful when the other knows you are enduring physical pain to talk to them.</a:t>
            </a:r>
            <a:endParaRPr lang="en-US" sz="1600" i="1" dirty="0">
              <a:solidFill>
                <a:srgbClr val="FFFFFF"/>
              </a:solidFill>
              <a:latin typeface="Rockwell"/>
              <a:ea typeface="ＭＳ Ｐゴシック" charset="0"/>
              <a:cs typeface="Rockwell"/>
            </a:endParaRPr>
          </a:p>
        </p:txBody>
      </p:sp>
      <p:pic>
        <p:nvPicPr>
          <p:cNvPr id="14950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685800"/>
            <a:ext cx="40386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9" name="Rectangle 7"/>
          <p:cNvSpPr>
            <a:spLocks noChangeArrowheads="1"/>
          </p:cNvSpPr>
          <p:nvPr/>
        </p:nvSpPr>
        <p:spPr bwMode="auto">
          <a:xfrm>
            <a:off x="304800" y="3505200"/>
            <a:ext cx="4391025" cy="190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defTabSz="914400" fontAlgn="base">
              <a:spcBef>
                <a:spcPct val="0"/>
              </a:spcBef>
              <a:spcAft>
                <a:spcPct val="0"/>
              </a:spcAft>
              <a:defRPr/>
            </a:pPr>
            <a:r>
              <a:rPr lang="en-US" sz="1600" b="1" dirty="0" err="1">
                <a:solidFill>
                  <a:srgbClr val="FFFFFF"/>
                </a:solidFill>
                <a:latin typeface="Rockwell"/>
                <a:ea typeface="ＭＳ Ｐゴシック" charset="0"/>
                <a:cs typeface="Rockwell"/>
              </a:rPr>
              <a:t>Tru:th</a:t>
            </a:r>
            <a:r>
              <a:rPr lang="en-US" sz="1600" b="1" dirty="0">
                <a:solidFill>
                  <a:srgbClr val="FFFFFF"/>
                </a:solidFill>
                <a:latin typeface="Rockwell"/>
                <a:ea typeface="ＭＳ Ｐゴシック" charset="0"/>
                <a:cs typeface="Rockwell"/>
              </a:rPr>
              <a:t> Phone</a:t>
            </a:r>
            <a:br>
              <a:rPr lang="en-US" sz="1600" b="1" dirty="0">
                <a:solidFill>
                  <a:srgbClr val="FFFFFF"/>
                </a:solidFill>
                <a:latin typeface="Rockwell"/>
                <a:ea typeface="ＭＳ Ｐゴシック" charset="0"/>
                <a:cs typeface="Rockwell"/>
              </a:rPr>
            </a:br>
            <a:r>
              <a:rPr lang="ja-JP" altLang="en-US" sz="1600" dirty="0">
                <a:solidFill>
                  <a:srgbClr val="FFFFFF"/>
                </a:solidFill>
                <a:latin typeface="Rockwell"/>
                <a:ea typeface="ＭＳ Ｐゴシック" charset="0"/>
                <a:cs typeface="Rockwell"/>
              </a:rPr>
              <a:t>“</a:t>
            </a:r>
            <a:r>
              <a:rPr lang="en-US" sz="1600" dirty="0">
                <a:solidFill>
                  <a:srgbClr val="FFFFFF"/>
                </a:solidFill>
                <a:latin typeface="Rockwell"/>
                <a:ea typeface="ＭＳ Ｐゴシック" charset="0"/>
                <a:cs typeface="Rockwell"/>
              </a:rPr>
              <a:t>Not being able to see them, it's hard to judge others' emotions over the mobile. This model makes phone calls only if one is intoxicated, ensuring nothing but communication from the drunken heart.</a:t>
            </a:r>
            <a:r>
              <a:rPr lang="ja-JP" altLang="en-US" sz="1600" dirty="0">
                <a:solidFill>
                  <a:srgbClr val="FFFFFF"/>
                </a:solidFill>
                <a:latin typeface="Rockwell"/>
                <a:ea typeface="ＭＳ Ｐゴシック" charset="0"/>
                <a:cs typeface="Rockwell"/>
              </a:rPr>
              <a:t>”</a:t>
            </a:r>
            <a:endParaRPr lang="en-US" sz="1600" dirty="0">
              <a:solidFill>
                <a:srgbClr val="414141"/>
              </a:solidFill>
              <a:latin typeface="Rockwell"/>
              <a:ea typeface="ＭＳ Ｐゴシック" charset="0"/>
              <a:cs typeface="Rockwell"/>
            </a:endParaRPr>
          </a:p>
        </p:txBody>
      </p:sp>
    </p:spTree>
    <p:extLst>
      <p:ext uri="{BB962C8B-B14F-4D97-AF65-F5344CB8AC3E}">
        <p14:creationId xmlns:p14="http://schemas.microsoft.com/office/powerpoint/2010/main" val="91894025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64285" y="2544183"/>
            <a:ext cx="7772400" cy="1143000"/>
          </a:xfrm>
        </p:spPr>
        <p:txBody>
          <a:bodyPr/>
          <a:lstStyle/>
          <a:p>
            <a:pPr eaLnBrk="1" hangingPunct="1">
              <a:defRPr/>
            </a:pPr>
            <a:r>
              <a:rPr lang="en-US" sz="3600" dirty="0" smtClean="0">
                <a:solidFill>
                  <a:srgbClr val="FFFF00"/>
                </a:solidFill>
                <a:latin typeface="Rockwell" charset="0"/>
              </a:rPr>
              <a:t>Kinetic Art</a:t>
            </a:r>
            <a:endParaRPr lang="en-US" sz="3600" dirty="0" smtClean="0">
              <a:solidFill>
                <a:schemeClr val="tx1"/>
              </a:solidFill>
              <a:cs typeface="+mj-cs"/>
            </a:endParaRPr>
          </a:p>
        </p:txBody>
      </p:sp>
    </p:spTree>
    <p:extLst>
      <p:ext uri="{BB962C8B-B14F-4D97-AF65-F5344CB8AC3E}">
        <p14:creationId xmlns:p14="http://schemas.microsoft.com/office/powerpoint/2010/main" val="395710396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5029200" y="6165850"/>
            <a:ext cx="4114800" cy="661988"/>
          </a:xfrm>
        </p:spPr>
        <p:txBody>
          <a:bodyPr/>
          <a:lstStyle/>
          <a:p>
            <a:pPr eaLnBrk="1" hangingPunct="1">
              <a:defRPr/>
            </a:pPr>
            <a:r>
              <a:rPr lang="en-US" sz="2000" dirty="0">
                <a:latin typeface="Rockwell"/>
                <a:cs typeface="Rockwell"/>
              </a:rPr>
              <a:t>Fiona Raby </a:t>
            </a:r>
            <a:r>
              <a:rPr lang="en-US" sz="2000" dirty="0" smtClean="0">
                <a:latin typeface="Rockwell"/>
                <a:cs typeface="Rockwell"/>
              </a:rPr>
              <a:t>and Anthony Dunne, </a:t>
            </a:r>
            <a:r>
              <a:rPr lang="en-US" sz="2000" dirty="0" smtClean="0">
                <a:solidFill>
                  <a:schemeClr val="tx1"/>
                </a:solidFill>
                <a:latin typeface="Rockwell"/>
                <a:cs typeface="Rockwell"/>
              </a:rPr>
              <a:t>GPS Table (2001) </a:t>
            </a:r>
          </a:p>
        </p:txBody>
      </p:sp>
      <p:pic>
        <p:nvPicPr>
          <p:cNvPr id="15360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900" y="0"/>
            <a:ext cx="4102100" cy="601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14800" cy="600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2" name="Rectangle 10"/>
          <p:cNvSpPr>
            <a:spLocks noChangeArrowheads="1"/>
          </p:cNvSpPr>
          <p:nvPr/>
        </p:nvSpPr>
        <p:spPr bwMode="auto">
          <a:xfrm>
            <a:off x="0" y="5967413"/>
            <a:ext cx="4267200" cy="890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914400" fontAlgn="base">
              <a:spcBef>
                <a:spcPct val="0"/>
              </a:spcBef>
              <a:spcAft>
                <a:spcPct val="0"/>
              </a:spcAft>
              <a:defRPr/>
            </a:pPr>
            <a:r>
              <a:rPr lang="en-US" sz="2000" dirty="0">
                <a:solidFill>
                  <a:srgbClr val="E3EBF1"/>
                </a:solidFill>
                <a:latin typeface="Rockwell"/>
                <a:ea typeface="ＭＳ Ｐゴシック" charset="0"/>
                <a:cs typeface="Rockwell"/>
              </a:rPr>
              <a:t>Fiona Raby and Anthony </a:t>
            </a:r>
            <a:r>
              <a:rPr lang="en-US" sz="2000" dirty="0" smtClean="0">
                <a:solidFill>
                  <a:srgbClr val="E3EBF1"/>
                </a:solidFill>
                <a:latin typeface="Rockwell"/>
                <a:ea typeface="ＭＳ Ｐゴシック" charset="0"/>
                <a:cs typeface="Rockwell"/>
              </a:rPr>
              <a:t>Dunne, </a:t>
            </a:r>
            <a:r>
              <a:rPr lang="en-US" sz="2000" dirty="0">
                <a:solidFill>
                  <a:srgbClr val="FFFFFF"/>
                </a:solidFill>
                <a:latin typeface="Rockwell"/>
                <a:ea typeface="ＭＳ Ｐゴシック" charset="0"/>
                <a:cs typeface="Rockwell"/>
              </a:rPr>
              <a:t>Compass Table (2001) </a:t>
            </a:r>
          </a:p>
        </p:txBody>
      </p:sp>
    </p:spTree>
    <p:extLst>
      <p:ext uri="{BB962C8B-B14F-4D97-AF65-F5344CB8AC3E}">
        <p14:creationId xmlns:p14="http://schemas.microsoft.com/office/powerpoint/2010/main" val="9562357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0" y="6172200"/>
            <a:ext cx="9144000" cy="685800"/>
          </a:xfrm>
        </p:spPr>
        <p:txBody>
          <a:bodyPr/>
          <a:lstStyle/>
          <a:p>
            <a:pPr eaLnBrk="1" hangingPunct="1">
              <a:defRPr/>
            </a:pPr>
            <a:r>
              <a:rPr lang="en-US" sz="2000" dirty="0" smtClean="0">
                <a:solidFill>
                  <a:srgbClr val="FFFFFF"/>
                </a:solidFill>
                <a:latin typeface="Rockwell"/>
                <a:cs typeface="Rockwell"/>
              </a:rPr>
              <a:t>Michael </a:t>
            </a:r>
            <a:r>
              <a:rPr lang="en-US" sz="2000" dirty="0" err="1" smtClean="0">
                <a:solidFill>
                  <a:srgbClr val="FFFFFF"/>
                </a:solidFill>
                <a:latin typeface="Rockwell"/>
                <a:cs typeface="Rockwell"/>
              </a:rPr>
              <a:t>Anastassiades</a:t>
            </a:r>
            <a:r>
              <a:rPr lang="en-US" sz="2000" dirty="0" smtClean="0">
                <a:solidFill>
                  <a:srgbClr val="FFFFFF"/>
                </a:solidFill>
                <a:latin typeface="Rockwell"/>
                <a:cs typeface="Rockwell"/>
              </a:rPr>
              <a:t>, </a:t>
            </a:r>
            <a:r>
              <a:rPr lang="en-US" sz="2000" dirty="0" smtClean="0">
                <a:solidFill>
                  <a:srgbClr val="FFFFFF"/>
                </a:solidFill>
                <a:latin typeface="Rockwell"/>
                <a:cs typeface="Rockwell"/>
                <a:hlinkClick r:id="rId4"/>
              </a:rPr>
              <a:t>Anthony Dunne and Fiona </a:t>
            </a:r>
            <a:r>
              <a:rPr lang="en-US" sz="2000" dirty="0" err="1" smtClean="0">
                <a:solidFill>
                  <a:srgbClr val="FFFFFF"/>
                </a:solidFill>
                <a:latin typeface="Rockwell"/>
                <a:cs typeface="Rockwell"/>
                <a:hlinkClick r:id="rId4"/>
              </a:rPr>
              <a:t>Raby</a:t>
            </a:r>
            <a:r>
              <a:rPr lang="en-US" sz="2000" dirty="0" smtClean="0">
                <a:solidFill>
                  <a:srgbClr val="FFFFFF"/>
                </a:solidFill>
                <a:latin typeface="Rockwell"/>
                <a:cs typeface="Rockwell"/>
                <a:hlinkClick r:id="rId4"/>
              </a:rPr>
              <a:t> </a:t>
            </a:r>
            <a:r>
              <a:rPr lang="en-US" sz="2000" dirty="0" smtClean="0">
                <a:solidFill>
                  <a:srgbClr val="FFFFFF"/>
                </a:solidFill>
                <a:latin typeface="Rockwell"/>
                <a:cs typeface="Rockwell"/>
              </a:rPr>
              <a:t/>
            </a:r>
            <a:br>
              <a:rPr lang="en-US" sz="2000" dirty="0" smtClean="0">
                <a:solidFill>
                  <a:srgbClr val="FFFFFF"/>
                </a:solidFill>
                <a:latin typeface="Rockwell"/>
                <a:cs typeface="Rockwell"/>
              </a:rPr>
            </a:br>
            <a:r>
              <a:rPr lang="en-US" sz="2000" dirty="0" smtClean="0">
                <a:solidFill>
                  <a:srgbClr val="FFFFFF"/>
                </a:solidFill>
                <a:latin typeface="Rockwell"/>
                <a:cs typeface="Rockwell"/>
              </a:rPr>
              <a:t>Hide Away Furniture (2003) </a:t>
            </a:r>
          </a:p>
        </p:txBody>
      </p:sp>
      <p:pic>
        <p:nvPicPr>
          <p:cNvPr id="15155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688" y="306388"/>
            <a:ext cx="2246312" cy="214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06388"/>
            <a:ext cx="2678113" cy="214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04800"/>
            <a:ext cx="2730500" cy="214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895600"/>
            <a:ext cx="4572000" cy="301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8"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2895600"/>
            <a:ext cx="3470275" cy="197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46618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200400" y="304800"/>
            <a:ext cx="6248400" cy="762000"/>
          </a:xfrm>
        </p:spPr>
        <p:txBody>
          <a:bodyPr/>
          <a:lstStyle/>
          <a:p>
            <a:pPr eaLnBrk="1" hangingPunct="1">
              <a:defRPr/>
            </a:pPr>
            <a:r>
              <a:rPr lang="en-US" sz="2400" dirty="0" smtClean="0">
                <a:solidFill>
                  <a:schemeClr val="tx1"/>
                </a:solidFill>
                <a:latin typeface="Rockwell"/>
                <a:cs typeface="Rockwell"/>
              </a:rPr>
              <a:t>Marcel Duchamp (1887 – 1968)</a:t>
            </a:r>
          </a:p>
        </p:txBody>
      </p:sp>
      <p:pic>
        <p:nvPicPr>
          <p:cNvPr id="94210" name="Picture 7" descr="cerceaux_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724400"/>
            <a:ext cx="99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1" name="Picture 8" descr="corolles_a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724400"/>
            <a:ext cx="99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2" name="Picture 9" descr="escargot_a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4724400"/>
            <a:ext cx="99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3" name="Picture 10" descr="phonograph-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981200"/>
            <a:ext cx="3281363" cy="263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28600"/>
            <a:ext cx="3111500" cy="590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5" name="TextBox 2"/>
          <p:cNvSpPr txBox="1">
            <a:spLocks noChangeArrowheads="1"/>
          </p:cNvSpPr>
          <p:nvPr/>
        </p:nvSpPr>
        <p:spPr bwMode="auto">
          <a:xfrm>
            <a:off x="685800" y="6248400"/>
            <a:ext cx="3003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pPr>
            <a:r>
              <a:rPr lang="en-US" smtClean="0">
                <a:solidFill>
                  <a:srgbClr val="FFFFFF"/>
                </a:solidFill>
                <a:latin typeface="Rockwell" charset="0"/>
                <a:cs typeface="Rockwell" charset="0"/>
              </a:rPr>
              <a:t>Bicycle Wheel, 1913</a:t>
            </a:r>
          </a:p>
        </p:txBody>
      </p:sp>
      <p:sp>
        <p:nvSpPr>
          <p:cNvPr id="94216" name="TextBox 3"/>
          <p:cNvSpPr txBox="1">
            <a:spLocks noChangeArrowheads="1"/>
          </p:cNvSpPr>
          <p:nvPr/>
        </p:nvSpPr>
        <p:spPr bwMode="auto">
          <a:xfrm>
            <a:off x="5257800" y="6024563"/>
            <a:ext cx="3149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pPr>
            <a:r>
              <a:rPr lang="en-US" smtClean="0">
                <a:solidFill>
                  <a:srgbClr val="FFFFFF"/>
                </a:solidFill>
                <a:latin typeface="Rockwell" charset="0"/>
                <a:cs typeface="Rockwell" charset="0"/>
              </a:rPr>
              <a:t> Rotorelief 1935-1953</a:t>
            </a:r>
          </a:p>
        </p:txBody>
      </p:sp>
    </p:spTree>
    <p:extLst>
      <p:ext uri="{BB962C8B-B14F-4D97-AF65-F5344CB8AC3E}">
        <p14:creationId xmlns:p14="http://schemas.microsoft.com/office/powerpoint/2010/main" val="3071530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6121400"/>
            <a:ext cx="8972550" cy="736600"/>
          </a:xfrm>
        </p:spPr>
        <p:txBody>
          <a:bodyPr/>
          <a:lstStyle/>
          <a:p>
            <a:pPr eaLnBrk="1" hangingPunct="1">
              <a:defRPr/>
            </a:pPr>
            <a:r>
              <a:rPr lang="en-US" sz="2000" dirty="0" smtClean="0">
                <a:solidFill>
                  <a:schemeClr val="tx1"/>
                </a:solidFill>
                <a:latin typeface="Rockwell"/>
                <a:cs typeface="Rockwell"/>
              </a:rPr>
              <a:t>Night-Sea Music, Ed Osborn (1998/2012)</a:t>
            </a:r>
          </a:p>
        </p:txBody>
      </p:sp>
      <p:pic>
        <p:nvPicPr>
          <p:cNvPr id="98306" name="Picture 1">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400"/>
            <a:ext cx="9144000" cy="611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02294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6073775"/>
            <a:ext cx="9144000" cy="860425"/>
          </a:xfrm>
        </p:spPr>
        <p:txBody>
          <a:bodyPr/>
          <a:lstStyle/>
          <a:p>
            <a:pPr>
              <a:defRPr/>
            </a:pPr>
            <a:r>
              <a:rPr lang="en-US" sz="1600" dirty="0">
                <a:latin typeface="Rockwell"/>
                <a:cs typeface="Rockwell"/>
                <a:hlinkClick r:id="rId4"/>
              </a:rPr>
              <a:t>236 prepared dc-motors, wire isolated, cardboard boxes 41x41x41cm</a:t>
            </a:r>
            <a:r>
              <a:rPr lang="en-US" sz="1600" dirty="0" smtClean="0">
                <a:latin typeface="Rockwell"/>
                <a:cs typeface="Rockwell"/>
              </a:rPr>
              <a:t>, </a:t>
            </a:r>
            <a:r>
              <a:rPr lang="en-US" sz="1600" dirty="0" err="1" smtClean="0">
                <a:latin typeface="Rockwell"/>
                <a:cs typeface="Rockwell"/>
                <a:hlinkClick r:id="rId5"/>
              </a:rPr>
              <a:t>Zimoun</a:t>
            </a:r>
            <a:r>
              <a:rPr lang="en-US" sz="1600" dirty="0">
                <a:latin typeface="Rockwell"/>
                <a:cs typeface="Rockwell"/>
              </a:rPr>
              <a:t> </a:t>
            </a:r>
            <a:r>
              <a:rPr lang="en-US" sz="1600" dirty="0" smtClean="0">
                <a:latin typeface="Rockwell"/>
                <a:cs typeface="Rockwell"/>
              </a:rPr>
              <a:t>2011</a:t>
            </a:r>
            <a:endParaRPr lang="en-US" sz="1600" dirty="0">
              <a:latin typeface="Rockwell"/>
              <a:cs typeface="Rockwell"/>
            </a:endParaRPr>
          </a:p>
        </p:txBody>
      </p:sp>
      <p:pic>
        <p:nvPicPr>
          <p:cNvPr id="10240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6520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6073775"/>
            <a:ext cx="9144000" cy="860425"/>
          </a:xfrm>
        </p:spPr>
        <p:txBody>
          <a:bodyPr/>
          <a:lstStyle/>
          <a:p>
            <a:pPr>
              <a:defRPr/>
            </a:pPr>
            <a:r>
              <a:rPr lang="en-US" sz="1600" dirty="0">
                <a:latin typeface="Rockwell"/>
                <a:cs typeface="Rockwell"/>
                <a:hlinkClick r:id="rId4"/>
              </a:rPr>
              <a:t>329 prepared dc-motors, cotton balls, toluene </a:t>
            </a:r>
            <a:r>
              <a:rPr lang="en-US" sz="1600" dirty="0" smtClean="0">
                <a:latin typeface="Rockwell"/>
                <a:cs typeface="Rockwell"/>
                <a:hlinkClick r:id="rId4"/>
              </a:rPr>
              <a:t>tank, </a:t>
            </a:r>
            <a:r>
              <a:rPr lang="en-US" sz="1600" dirty="0" err="1" smtClean="0">
                <a:latin typeface="Rockwell"/>
                <a:cs typeface="Rockwell"/>
                <a:hlinkClick r:id="rId4"/>
              </a:rPr>
              <a:t>Zimoun</a:t>
            </a:r>
            <a:r>
              <a:rPr lang="en-US" sz="1600" dirty="0">
                <a:latin typeface="Rockwell"/>
                <a:cs typeface="Rockwell"/>
                <a:hlinkClick r:id="rId4"/>
              </a:rPr>
              <a:t> </a:t>
            </a:r>
            <a:r>
              <a:rPr lang="en-US" sz="1600" dirty="0" smtClean="0">
                <a:latin typeface="Rockwell"/>
                <a:cs typeface="Rockwell"/>
              </a:rPr>
              <a:t>2013</a:t>
            </a:r>
            <a:endParaRPr lang="en-US" sz="1600" dirty="0">
              <a:latin typeface="Rockwell"/>
              <a:cs typeface="Rockwell"/>
            </a:endParaRPr>
          </a:p>
        </p:txBody>
      </p:sp>
      <p:pic>
        <p:nvPicPr>
          <p:cNvPr id="10445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55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42183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ctrTitle"/>
          </p:nvPr>
        </p:nvSpPr>
        <p:spPr>
          <a:xfrm>
            <a:off x="685800" y="2286000"/>
            <a:ext cx="7772400" cy="1143000"/>
          </a:xfrm>
        </p:spPr>
        <p:txBody>
          <a:bodyPr/>
          <a:lstStyle/>
          <a:p>
            <a:pPr eaLnBrk="1" hangingPunct="1">
              <a:defRPr/>
            </a:pPr>
            <a:r>
              <a:rPr lang="en-US" sz="6000" dirty="0" smtClean="0">
                <a:solidFill>
                  <a:srgbClr val="00FFFF"/>
                </a:solidFill>
                <a:latin typeface="Arial Black"/>
                <a:cs typeface="Arial Black"/>
              </a:rPr>
              <a:t/>
            </a:r>
            <a:br>
              <a:rPr lang="en-US" sz="6000" dirty="0" smtClean="0">
                <a:solidFill>
                  <a:srgbClr val="00FFFF"/>
                </a:solidFill>
                <a:latin typeface="Arial Black"/>
                <a:cs typeface="Arial Black"/>
              </a:rPr>
            </a:br>
            <a:r>
              <a:rPr lang="en-US" sz="6000" dirty="0" smtClean="0">
                <a:solidFill>
                  <a:srgbClr val="00FFFF"/>
                </a:solidFill>
                <a:latin typeface="Arial Black"/>
                <a:cs typeface="Arial Black"/>
              </a:rPr>
              <a:t>Drawing Robots</a:t>
            </a:r>
          </a:p>
        </p:txBody>
      </p:sp>
    </p:spTree>
    <p:extLst>
      <p:ext uri="{BB962C8B-B14F-4D97-AF65-F5344CB8AC3E}">
        <p14:creationId xmlns:p14="http://schemas.microsoft.com/office/powerpoint/2010/main" val="366946532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925" y="0"/>
            <a:ext cx="45370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1026"/>
          <p:cNvSpPr>
            <a:spLocks noGrp="1" noChangeArrowheads="1"/>
          </p:cNvSpPr>
          <p:nvPr>
            <p:ph type="ctrTitle"/>
          </p:nvPr>
        </p:nvSpPr>
        <p:spPr>
          <a:xfrm>
            <a:off x="4648200" y="6019800"/>
            <a:ext cx="4495800" cy="838200"/>
          </a:xfrm>
        </p:spPr>
        <p:txBody>
          <a:bodyPr/>
          <a:lstStyle/>
          <a:p>
            <a:pPr eaLnBrk="1" hangingPunct="1">
              <a:defRPr/>
            </a:pPr>
            <a:r>
              <a:rPr lang="en-US" sz="2000" dirty="0" smtClean="0">
                <a:solidFill>
                  <a:srgbClr val="FFFFFF"/>
                </a:solidFill>
                <a:latin typeface="Rockwell"/>
                <a:cs typeface="Rockwell"/>
              </a:rPr>
              <a:t>Aaron (</a:t>
            </a:r>
            <a:r>
              <a:rPr lang="en-US" sz="2000" smtClean="0">
                <a:solidFill>
                  <a:srgbClr val="FFFFFF"/>
                </a:solidFill>
                <a:latin typeface="Rockwell"/>
                <a:cs typeface="Rockwell"/>
              </a:rPr>
              <a:t>1979)</a:t>
            </a:r>
            <a:br>
              <a:rPr lang="en-US" sz="2000" smtClean="0">
                <a:solidFill>
                  <a:srgbClr val="FFFFFF"/>
                </a:solidFill>
                <a:latin typeface="Rockwell"/>
                <a:cs typeface="Rockwell"/>
              </a:rPr>
            </a:br>
            <a:r>
              <a:rPr lang="en-US" sz="2000" smtClean="0">
                <a:solidFill>
                  <a:srgbClr val="FFFFFF"/>
                </a:solidFill>
                <a:latin typeface="Rockwell"/>
                <a:cs typeface="Rockwell"/>
              </a:rPr>
              <a:t>Harold </a:t>
            </a:r>
            <a:r>
              <a:rPr lang="en-US" sz="2000" dirty="0" smtClean="0">
                <a:solidFill>
                  <a:srgbClr val="FFFFFF"/>
                </a:solidFill>
                <a:latin typeface="Rockwell"/>
                <a:cs typeface="Rockwell"/>
              </a:rPr>
              <a:t>Cohen </a:t>
            </a:r>
            <a:r>
              <a:rPr lang="en-US" sz="2000" smtClean="0">
                <a:solidFill>
                  <a:srgbClr val="FFFFFF"/>
                </a:solidFill>
                <a:latin typeface="Rockwell"/>
                <a:cs typeface="Rockwell"/>
              </a:rPr>
              <a:t>(1928-2016) </a:t>
            </a:r>
            <a:endParaRPr lang="en-US" sz="2000" dirty="0" smtClean="0">
              <a:solidFill>
                <a:srgbClr val="FFFFFF"/>
              </a:solidFill>
              <a:latin typeface="Rockwell"/>
              <a:cs typeface="Rockwell"/>
            </a:endParaRPr>
          </a:p>
        </p:txBody>
      </p:sp>
      <p:pic>
        <p:nvPicPr>
          <p:cNvPr id="110595"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3338"/>
            <a:ext cx="4724400" cy="682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133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ctrTitle"/>
          </p:nvPr>
        </p:nvSpPr>
        <p:spPr>
          <a:xfrm>
            <a:off x="381000" y="5334000"/>
            <a:ext cx="8534400" cy="1066800"/>
          </a:xfrm>
        </p:spPr>
        <p:txBody>
          <a:bodyPr/>
          <a:lstStyle/>
          <a:p>
            <a:pPr eaLnBrk="1" hangingPunct="1">
              <a:defRPr/>
            </a:pPr>
            <a:r>
              <a:rPr lang="en-US" sz="2000" dirty="0" smtClean="0">
                <a:solidFill>
                  <a:schemeClr val="tx1"/>
                </a:solidFill>
                <a:latin typeface="Rockwell"/>
                <a:cs typeface="Rockwell"/>
              </a:rPr>
              <a:t>Aaron</a:t>
            </a:r>
            <a:r>
              <a:rPr lang="en-US" sz="2000" dirty="0" smtClean="0">
                <a:latin typeface="Rockwell"/>
                <a:cs typeface="Rockwell"/>
              </a:rPr>
              <a:t> at San Francisco Museum of Modern Art (1979)</a:t>
            </a:r>
            <a:r>
              <a:rPr lang="en-US" sz="2000" dirty="0" smtClean="0">
                <a:solidFill>
                  <a:schemeClr val="tx1"/>
                </a:solidFill>
                <a:latin typeface="Rockwell"/>
                <a:cs typeface="Rockwell"/>
              </a:rPr>
              <a:t>, Harold Cohen  </a:t>
            </a:r>
          </a:p>
        </p:txBody>
      </p:sp>
      <p:pic>
        <p:nvPicPr>
          <p:cNvPr id="112642"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09600"/>
            <a:ext cx="7010400" cy="471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885044" y="6053555"/>
            <a:ext cx="824414" cy="369332"/>
          </a:xfrm>
          <a:prstGeom prst="rect">
            <a:avLst/>
          </a:prstGeom>
          <a:noFill/>
        </p:spPr>
        <p:txBody>
          <a:bodyPr wrap="none" rtlCol="0">
            <a:spAutoFit/>
          </a:bodyPr>
          <a:lstStyle/>
          <a:p>
            <a:r>
              <a:rPr lang="en-US" dirty="0" smtClean="0">
                <a:latin typeface="Rockwell"/>
                <a:cs typeface="Rockwell"/>
                <a:hlinkClick r:id="rId5"/>
              </a:rPr>
              <a:t>Video</a:t>
            </a:r>
            <a:endParaRPr lang="en-US" dirty="0">
              <a:latin typeface="Rockwell"/>
              <a:cs typeface="Rockwell"/>
            </a:endParaRPr>
          </a:p>
        </p:txBody>
      </p:sp>
    </p:spTree>
    <p:extLst>
      <p:ext uri="{BB962C8B-B14F-4D97-AF65-F5344CB8AC3E}">
        <p14:creationId xmlns:p14="http://schemas.microsoft.com/office/powerpoint/2010/main" val="403908788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8.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9.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otalTime>4702</TotalTime>
  <Words>280</Words>
  <Application>Microsoft Macintosh PowerPoint</Application>
  <PresentationFormat>On-screen Show (4:3)</PresentationFormat>
  <Paragraphs>50</Paragraphs>
  <Slides>21</Slides>
  <Notes>20</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21</vt:i4>
      </vt:variant>
    </vt:vector>
  </HeadingPairs>
  <TitlesOfParts>
    <vt:vector size="39" baseType="lpstr">
      <vt:lpstr>Andale Mono</vt:lpstr>
      <vt:lpstr>Arial Black</vt:lpstr>
      <vt:lpstr>Calibri</vt:lpstr>
      <vt:lpstr>Helvetica</vt:lpstr>
      <vt:lpstr>ＭＳ Ｐゴシック</vt:lpstr>
      <vt:lpstr>Osaka</vt:lpstr>
      <vt:lpstr>Rockwell</vt:lpstr>
      <vt:lpstr>Times</vt:lpstr>
      <vt:lpstr>Times New Roman</vt:lpstr>
      <vt:lpstr>Arial</vt:lpstr>
      <vt:lpstr>Blank Presentation</vt:lpstr>
      <vt:lpstr>2_Blank Presentation</vt:lpstr>
      <vt:lpstr>7_Blank Presentation</vt:lpstr>
      <vt:lpstr>5_Blank Presentation</vt:lpstr>
      <vt:lpstr>6_Blank Presentation</vt:lpstr>
      <vt:lpstr>3_Blank Presentation</vt:lpstr>
      <vt:lpstr>8_Blank Presentation</vt:lpstr>
      <vt:lpstr>11_Blank Presentation</vt:lpstr>
      <vt:lpstr>PowerPoint Presentation</vt:lpstr>
      <vt:lpstr>Kinetic Art</vt:lpstr>
      <vt:lpstr>Marcel Duchamp (1887 – 1968)</vt:lpstr>
      <vt:lpstr>Night-Sea Music, Ed Osborn (1998/2012)</vt:lpstr>
      <vt:lpstr>236 prepared dc-motors, wire isolated, cardboard boxes 41x41x41cm, Zimoun 2011</vt:lpstr>
      <vt:lpstr>329 prepared dc-motors, cotton balls, toluene tank, Zimoun 2013</vt:lpstr>
      <vt:lpstr> Drawing Robots</vt:lpstr>
      <vt:lpstr>Aaron (1979) Harold Cohen (1928-2016) </vt:lpstr>
      <vt:lpstr>Aaron at San Francisco Museum of Modern Art (1979), Harold Cohen  </vt:lpstr>
      <vt:lpstr>Drawing Robots 5RNP (2015), Patrick Tresset</vt:lpstr>
      <vt:lpstr>PowerPoint Presentation</vt:lpstr>
      <vt:lpstr>Drawing Machine 8, Brian DeRosia (2000)</vt:lpstr>
      <vt:lpstr>Drawing Machine 8, Brian DeRosia (2000)</vt:lpstr>
      <vt:lpstr>Sketching device #1 (2002),  Ranjit Bhatnagar</vt:lpstr>
      <vt:lpstr>PowerPoint Presentation</vt:lpstr>
      <vt:lpstr>(Strange) Devices and  Speculative Design</vt:lpstr>
      <vt:lpstr>PowerPoint Presentation</vt:lpstr>
      <vt:lpstr>Solar Sinter (2011), Marcus Kayser</vt:lpstr>
      <vt:lpstr>Hwa Young Jung in collaboration with Somet;ng (2006)</vt:lpstr>
      <vt:lpstr>Fiona Raby and Anthony Dunne, GPS Table (2001) </vt:lpstr>
      <vt:lpstr>Michael Anastassiades, Anthony Dunne and Fiona Raby  Hide Away Furniture (2003) </vt:lpstr>
    </vt:vector>
  </TitlesOfParts>
  <Company>UCSB</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Jevbratt</dc:creator>
  <cp:lastModifiedBy>Lisa Jevbratt</cp:lastModifiedBy>
  <cp:revision>69</cp:revision>
  <dcterms:created xsi:type="dcterms:W3CDTF">2017-02-15T23:13:35Z</dcterms:created>
  <dcterms:modified xsi:type="dcterms:W3CDTF">2020-02-27T19:25:10Z</dcterms:modified>
</cp:coreProperties>
</file>