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png" ContentType="image/png"/>
  <Default Extension="gif" ContentType="image/gif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theme/theme5.xml" ContentType="application/vnd.openxmlformats-officedocument.theme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theme/theme6.xml" ContentType="application/vnd.openxmlformats-officedocument.theme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theme/theme7.xml" ContentType="application/vnd.openxmlformats-officedocument.theme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theme/theme8.xml" ContentType="application/vnd.openxmlformats-officedocument.theme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theme/theme9.xml" ContentType="application/vnd.openxmlformats-officedocument.theme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slideLayouts/slideLayout102.xml" ContentType="application/vnd.openxmlformats-officedocument.presentationml.slideLayout+xml"/>
  <Override PartName="/ppt/slideLayouts/slideLayout103.xml" ContentType="application/vnd.openxmlformats-officedocument.presentationml.slideLayout+xml"/>
  <Override PartName="/ppt/slideLayouts/slideLayout104.xml" ContentType="application/vnd.openxmlformats-officedocument.presentationml.slideLayout+xml"/>
  <Override PartName="/ppt/slideLayouts/slideLayout105.xml" ContentType="application/vnd.openxmlformats-officedocument.presentationml.slideLayout+xml"/>
  <Override PartName="/ppt/slideLayouts/slideLayout106.xml" ContentType="application/vnd.openxmlformats-officedocument.presentationml.slideLayout+xml"/>
  <Override PartName="/ppt/slideLayouts/slideLayout107.xml" ContentType="application/vnd.openxmlformats-officedocument.presentationml.slideLayout+xml"/>
  <Override PartName="/ppt/slideLayouts/slideLayout108.xml" ContentType="application/vnd.openxmlformats-officedocument.presentationml.slideLayout+xml"/>
  <Override PartName="/ppt/slideLayouts/slideLayout109.xml" ContentType="application/vnd.openxmlformats-officedocument.presentationml.slideLayout+xml"/>
  <Override PartName="/ppt/slideLayouts/slideLayout110.xml" ContentType="application/vnd.openxmlformats-officedocument.presentationml.slideLayout+xml"/>
  <Override PartName="/ppt/theme/theme10.xml" ContentType="application/vnd.openxmlformats-officedocument.theme+xml"/>
  <Override PartName="/ppt/slideLayouts/slideLayout111.xml" ContentType="application/vnd.openxmlformats-officedocument.presentationml.slideLayout+xml"/>
  <Override PartName="/ppt/slideLayouts/slideLayout112.xml" ContentType="application/vnd.openxmlformats-officedocument.presentationml.slideLayout+xml"/>
  <Override PartName="/ppt/slideLayouts/slideLayout113.xml" ContentType="application/vnd.openxmlformats-officedocument.presentationml.slideLayout+xml"/>
  <Override PartName="/ppt/slideLayouts/slideLayout114.xml" ContentType="application/vnd.openxmlformats-officedocument.presentationml.slideLayout+xml"/>
  <Override PartName="/ppt/slideLayouts/slideLayout115.xml" ContentType="application/vnd.openxmlformats-officedocument.presentationml.slideLayout+xml"/>
  <Override PartName="/ppt/slideLayouts/slideLayout116.xml" ContentType="application/vnd.openxmlformats-officedocument.presentationml.slideLayout+xml"/>
  <Override PartName="/ppt/slideLayouts/slideLayout117.xml" ContentType="application/vnd.openxmlformats-officedocument.presentationml.slideLayout+xml"/>
  <Override PartName="/ppt/slideLayouts/slideLayout118.xml" ContentType="application/vnd.openxmlformats-officedocument.presentationml.slideLayout+xml"/>
  <Override PartName="/ppt/slideLayouts/slideLayout119.xml" ContentType="application/vnd.openxmlformats-officedocument.presentationml.slideLayout+xml"/>
  <Override PartName="/ppt/slideLayouts/slideLayout120.xml" ContentType="application/vnd.openxmlformats-officedocument.presentationml.slideLayout+xml"/>
  <Override PartName="/ppt/slideLayouts/slideLayout121.xml" ContentType="application/vnd.openxmlformats-officedocument.presentationml.slideLayout+xml"/>
  <Override PartName="/ppt/theme/theme11.xml" ContentType="application/vnd.openxmlformats-officedocument.theme+xml"/>
  <Override PartName="/ppt/theme/theme1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15.xml" ContentType="application/vnd.openxmlformats-officedocument.presentationml.notesSlide+xml"/>
  <Override PartName="/ppt/theme/themeOverride2.xml" ContentType="application/vnd.openxmlformats-officedocument.themeOverride+xml"/>
  <Override PartName="/ppt/notesSlides/notesSlide16.xml" ContentType="application/vnd.openxmlformats-officedocument.presentationml.notesSlide+xml"/>
  <Override PartName="/ppt/theme/themeOverride3.xml" ContentType="application/vnd.openxmlformats-officedocument.themeOverr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theme/themeOverride4.xml" ContentType="application/vnd.openxmlformats-officedocument.themeOverride+xml"/>
  <Override PartName="/ppt/notesSlides/notesSlide19.xml" ContentType="application/vnd.openxmlformats-officedocument.presentationml.notesSlide+xml"/>
  <Override PartName="/ppt/theme/themeOverride5.xml" ContentType="application/vnd.openxmlformats-officedocument.themeOverride+xml"/>
  <Override PartName="/ppt/notesSlides/notesSlide20.xml" ContentType="application/vnd.openxmlformats-officedocument.presentationml.notesSlide+xml"/>
  <Override PartName="/ppt/theme/themeOverride6.xml" ContentType="application/vnd.openxmlformats-officedocument.themeOverride+xml"/>
  <Override PartName="/ppt/notesSlides/notesSlide21.xml" ContentType="application/vnd.openxmlformats-officedocument.presentationml.notesSlide+xml"/>
  <Override PartName="/ppt/theme/themeOverride7.xml" ContentType="application/vnd.openxmlformats-officedocument.themeOverride+xml"/>
  <Override PartName="/ppt/notesSlides/notesSlide22.xml" ContentType="application/vnd.openxmlformats-officedocument.presentationml.notesSlide+xml"/>
  <Override PartName="/ppt/theme/themeOverride8.xml" ContentType="application/vnd.openxmlformats-officedocument.themeOverr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theme/themeOverride9.xml" ContentType="application/vnd.openxmlformats-officedocument.themeOverride+xml"/>
  <Override PartName="/ppt/notesSlides/notesSlide25.xml" ContentType="application/vnd.openxmlformats-officedocument.presentationml.notesSlide+xml"/>
  <Override PartName="/ppt/theme/themeOverride10.xml" ContentType="application/vnd.openxmlformats-officedocument.themeOverride+xml"/>
  <Override PartName="/ppt/notesSlides/notesSlide26.xml" ContentType="application/vnd.openxmlformats-officedocument.presentationml.notesSlide+xml"/>
  <Override PartName="/ppt/theme/themeOverride11.xml" ContentType="application/vnd.openxmlformats-officedocument.themeOverride+xml"/>
  <Override PartName="/ppt/notesSlides/notesSlide2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  <p:sldMasterId id="2147483744" r:id="rId2"/>
    <p:sldMasterId id="2147483780" r:id="rId3"/>
    <p:sldMasterId id="2147483852" r:id="rId4"/>
    <p:sldMasterId id="2147483864" r:id="rId5"/>
    <p:sldMasterId id="2147483876" r:id="rId6"/>
    <p:sldMasterId id="2147483888" r:id="rId7"/>
    <p:sldMasterId id="2147483900" r:id="rId8"/>
    <p:sldMasterId id="2147483912" r:id="rId9"/>
    <p:sldMasterId id="2147483936" r:id="rId10"/>
    <p:sldMasterId id="2147483972" r:id="rId11"/>
  </p:sldMasterIdLst>
  <p:notesMasterIdLst>
    <p:notesMasterId r:id="rId41"/>
  </p:notesMasterIdLst>
  <p:sldIdLst>
    <p:sldId id="305" r:id="rId12"/>
    <p:sldId id="323" r:id="rId13"/>
    <p:sldId id="342" r:id="rId14"/>
    <p:sldId id="344" r:id="rId15"/>
    <p:sldId id="345" r:id="rId16"/>
    <p:sldId id="331" r:id="rId17"/>
    <p:sldId id="334" r:id="rId18"/>
    <p:sldId id="335" r:id="rId19"/>
    <p:sldId id="336" r:id="rId20"/>
    <p:sldId id="343" r:id="rId21"/>
    <p:sldId id="337" r:id="rId22"/>
    <p:sldId id="338" r:id="rId23"/>
    <p:sldId id="339" r:id="rId24"/>
    <p:sldId id="340" r:id="rId25"/>
    <p:sldId id="341" r:id="rId26"/>
    <p:sldId id="325" r:id="rId27"/>
    <p:sldId id="317" r:id="rId28"/>
    <p:sldId id="318" r:id="rId29"/>
    <p:sldId id="329" r:id="rId30"/>
    <p:sldId id="319" r:id="rId31"/>
    <p:sldId id="316" r:id="rId32"/>
    <p:sldId id="308" r:id="rId33"/>
    <p:sldId id="309" r:id="rId34"/>
    <p:sldId id="310" r:id="rId35"/>
    <p:sldId id="311" r:id="rId36"/>
    <p:sldId id="312" r:id="rId37"/>
    <p:sldId id="314" r:id="rId38"/>
    <p:sldId id="315" r:id="rId39"/>
    <p:sldId id="322" r:id="rId40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8032"/>
    <p:restoredTop sz="94688"/>
  </p:normalViewPr>
  <p:slideViewPr>
    <p:cSldViewPr snapToGrid="0" snapToObjects="1">
      <p:cViewPr varScale="1">
        <p:scale>
          <a:sx n="164" d="100"/>
          <a:sy n="164" d="100"/>
        </p:scale>
        <p:origin x="360" y="16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9.xml"/><Relationship Id="rId21" Type="http://schemas.openxmlformats.org/officeDocument/2006/relationships/slide" Target="slides/slide10.xml"/><Relationship Id="rId22" Type="http://schemas.openxmlformats.org/officeDocument/2006/relationships/slide" Target="slides/slide11.xml"/><Relationship Id="rId23" Type="http://schemas.openxmlformats.org/officeDocument/2006/relationships/slide" Target="slides/slide12.xml"/><Relationship Id="rId24" Type="http://schemas.openxmlformats.org/officeDocument/2006/relationships/slide" Target="slides/slide13.xml"/><Relationship Id="rId25" Type="http://schemas.openxmlformats.org/officeDocument/2006/relationships/slide" Target="slides/slide14.xml"/><Relationship Id="rId26" Type="http://schemas.openxmlformats.org/officeDocument/2006/relationships/slide" Target="slides/slide15.xml"/><Relationship Id="rId27" Type="http://schemas.openxmlformats.org/officeDocument/2006/relationships/slide" Target="slides/slide16.xml"/><Relationship Id="rId28" Type="http://schemas.openxmlformats.org/officeDocument/2006/relationships/slide" Target="slides/slide17.xml"/><Relationship Id="rId2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Master" Target="slideMasters/slideMaster4.xml"/><Relationship Id="rId5" Type="http://schemas.openxmlformats.org/officeDocument/2006/relationships/slideMaster" Target="slideMasters/slideMaster5.xml"/><Relationship Id="rId30" Type="http://schemas.openxmlformats.org/officeDocument/2006/relationships/slide" Target="slides/slide19.xml"/><Relationship Id="rId31" Type="http://schemas.openxmlformats.org/officeDocument/2006/relationships/slide" Target="slides/slide20.xml"/><Relationship Id="rId32" Type="http://schemas.openxmlformats.org/officeDocument/2006/relationships/slide" Target="slides/slide21.xml"/><Relationship Id="rId9" Type="http://schemas.openxmlformats.org/officeDocument/2006/relationships/slideMaster" Target="slideMasters/slideMaster9.xml"/><Relationship Id="rId6" Type="http://schemas.openxmlformats.org/officeDocument/2006/relationships/slideMaster" Target="slideMasters/slideMaster6.xml"/><Relationship Id="rId7" Type="http://schemas.openxmlformats.org/officeDocument/2006/relationships/slideMaster" Target="slideMasters/slideMaster7.xml"/><Relationship Id="rId8" Type="http://schemas.openxmlformats.org/officeDocument/2006/relationships/slideMaster" Target="slideMasters/slideMaster8.xml"/><Relationship Id="rId33" Type="http://schemas.openxmlformats.org/officeDocument/2006/relationships/slide" Target="slides/slide22.xml"/><Relationship Id="rId34" Type="http://schemas.openxmlformats.org/officeDocument/2006/relationships/slide" Target="slides/slide23.xml"/><Relationship Id="rId35" Type="http://schemas.openxmlformats.org/officeDocument/2006/relationships/slide" Target="slides/slide24.xml"/><Relationship Id="rId36" Type="http://schemas.openxmlformats.org/officeDocument/2006/relationships/slide" Target="slides/slide25.xml"/><Relationship Id="rId10" Type="http://schemas.openxmlformats.org/officeDocument/2006/relationships/slideMaster" Target="slideMasters/slideMaster10.xml"/><Relationship Id="rId11" Type="http://schemas.openxmlformats.org/officeDocument/2006/relationships/slideMaster" Target="slideMasters/slideMaster11.xml"/><Relationship Id="rId12" Type="http://schemas.openxmlformats.org/officeDocument/2006/relationships/slide" Target="slides/slide1.xml"/><Relationship Id="rId13" Type="http://schemas.openxmlformats.org/officeDocument/2006/relationships/slide" Target="slides/slide2.xml"/><Relationship Id="rId14" Type="http://schemas.openxmlformats.org/officeDocument/2006/relationships/slide" Target="slides/slide3.xml"/><Relationship Id="rId15" Type="http://schemas.openxmlformats.org/officeDocument/2006/relationships/slide" Target="slides/slide4.xml"/><Relationship Id="rId16" Type="http://schemas.openxmlformats.org/officeDocument/2006/relationships/slide" Target="slides/slide5.xml"/><Relationship Id="rId17" Type="http://schemas.openxmlformats.org/officeDocument/2006/relationships/slide" Target="slides/slide6.xml"/><Relationship Id="rId18" Type="http://schemas.openxmlformats.org/officeDocument/2006/relationships/slide" Target="slides/slide7.xml"/><Relationship Id="rId19" Type="http://schemas.openxmlformats.org/officeDocument/2006/relationships/slide" Target="slides/slide8.xml"/><Relationship Id="rId37" Type="http://schemas.openxmlformats.org/officeDocument/2006/relationships/slide" Target="slides/slide26.xml"/><Relationship Id="rId38" Type="http://schemas.openxmlformats.org/officeDocument/2006/relationships/slide" Target="slides/slide27.xml"/><Relationship Id="rId39" Type="http://schemas.openxmlformats.org/officeDocument/2006/relationships/slide" Target="slides/slide28.xml"/><Relationship Id="rId40" Type="http://schemas.openxmlformats.org/officeDocument/2006/relationships/slide" Target="slides/slide29.xml"/><Relationship Id="rId41" Type="http://schemas.openxmlformats.org/officeDocument/2006/relationships/notesMaster" Target="notesMasters/notesMaster1.xml"/><Relationship Id="rId42" Type="http://schemas.openxmlformats.org/officeDocument/2006/relationships/presProps" Target="presProps.xml"/><Relationship Id="rId43" Type="http://schemas.openxmlformats.org/officeDocument/2006/relationships/viewProps" Target="viewProps.xml"/><Relationship Id="rId44" Type="http://schemas.openxmlformats.org/officeDocument/2006/relationships/theme" Target="theme/theme1.xml"/><Relationship Id="rId45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90076D-3AA7-144B-A454-8A3CC1E72EAE}" type="datetimeFigureOut">
              <a:rPr lang="en-US" smtClean="0"/>
              <a:t>2/27/20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4468FA5-1DA4-B049-A1F9-D7B6F60F120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422750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2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2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2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_rels/notesSlide2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7.xml"/></Relationships>
</file>

<file path=ppt/notesSlides/_rels/notesSlide2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8.xml"/></Relationships>
</file>

<file path=ppt/notesSlides/_rels/notesSlide2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9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>
                <a:solidFill>
                  <a:prstClr val="black"/>
                </a:solidFill>
              </a:rPr>
              <a:pPr>
                <a:defRPr/>
              </a:pPr>
              <a:t>3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0361632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/>
              <a:pPr>
                <a:defRPr/>
              </a:pPr>
              <a:t>4</a:t>
            </a:fld>
            <a:endParaRPr lang="en-US"/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0791096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/>
              <a:pPr>
                <a:defRPr/>
              </a:pPr>
              <a:t>5</a:t>
            </a:fld>
            <a:endParaRPr lang="en-US"/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4959290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/>
              <a:pPr>
                <a:defRPr/>
              </a:pPr>
              <a:t>6</a:t>
            </a:fld>
            <a:endParaRPr lang="en-US"/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016635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/>
              <a:pPr>
                <a:defRPr/>
              </a:pPr>
              <a:t>7</a:t>
            </a:fld>
            <a:endParaRPr lang="en-US"/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952993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8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823123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9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1537548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10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863882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11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16863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2570476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13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815525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14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8354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68FA5-1DA4-B049-A1F9-D7B6F60F120F}" type="slidenum">
              <a:rPr lang="en-US" smtClean="0">
                <a:solidFill>
                  <a:prstClr val="black"/>
                </a:solidFill>
              </a:rPr>
              <a:pPr/>
              <a:t>15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4982056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EBA2993-0AA0-224E-A64E-C01ACCDB09B4}" type="slidenum">
              <a:rPr lang="en-US"/>
              <a:pPr>
                <a:defRPr/>
              </a:pPr>
              <a:t>16</a:t>
            </a:fld>
            <a:endParaRPr lang="en-US"/>
          </a:p>
        </p:txBody>
      </p:sp>
      <p:sp>
        <p:nvSpPr>
          <p:cNvPr id="8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1909319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0AB33EF-10FC-F64E-AC16-9EC9447FCA42}" type="slidenum">
              <a:rPr lang="en-US">
                <a:solidFill>
                  <a:srgbClr val="000000"/>
                </a:solidFill>
              </a:rPr>
              <a:pPr>
                <a:defRPr/>
              </a:pPr>
              <a:t>17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0354" name="Rectangle 2"/>
          <p:cNvSpPr>
            <a:spLocks noGrp="1" noRot="1" noChangeAspect="1" noChangeArrowheads="1"/>
          </p:cNvSpPr>
          <p:nvPr>
            <p:ph type="sldImg"/>
          </p:nvPr>
        </p:nvSpPr>
        <p:spPr>
          <a:solidFill>
            <a:srgbClr val="FFFFFF"/>
          </a:solidFill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00355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3889542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B06F45B-A0E8-3D4D-A4FF-C1FD367E385F}" type="slidenum">
              <a:rPr lang="en-US">
                <a:solidFill>
                  <a:srgbClr val="000000"/>
                </a:solidFill>
              </a:rPr>
              <a:pPr>
                <a:defRPr/>
              </a:pPr>
              <a:t>18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402" name="Rectangle 2"/>
          <p:cNvSpPr>
            <a:spLocks noGrp="1" noRot="1" noChangeAspect="1" noChangeArrowheads="1"/>
          </p:cNvSpPr>
          <p:nvPr>
            <p:ph type="sldImg"/>
          </p:nvPr>
        </p:nvSpPr>
        <p:spPr>
          <a:solidFill>
            <a:srgbClr val="FFFFFF"/>
          </a:solidFill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02403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1388891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62326AC-5EFA-1845-ADCB-3C24B00F4386}" type="slidenum">
              <a:rPr lang="en-US">
                <a:solidFill>
                  <a:prstClr val="black"/>
                </a:solidFill>
              </a:rPr>
              <a:pPr>
                <a:defRPr/>
              </a:pPr>
              <a:t>19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140290" name="Rectangle 2"/>
          <p:cNvSpPr>
            <a:spLocks noGrp="1" noRot="1" noChangeAspect="1" noChangeArrowheads="1"/>
          </p:cNvSpPr>
          <p:nvPr>
            <p:ph type="sldImg"/>
          </p:nvPr>
        </p:nvSpPr>
        <p:spPr>
          <a:solidFill>
            <a:srgbClr val="FFFFFF"/>
          </a:solidFill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40291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4457455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4E7D0EE-CAEA-2841-A196-4ADB0A60BA82}" type="slidenum">
              <a:rPr lang="en-US">
                <a:solidFill>
                  <a:prstClr val="black"/>
                </a:solidFill>
              </a:rPr>
              <a:pPr>
                <a:defRPr/>
              </a:pPr>
              <a:t>20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135170" name="Rectangle 2"/>
          <p:cNvSpPr>
            <a:spLocks noGrp="1" noRot="1" noChangeAspect="1" noChangeArrowheads="1"/>
          </p:cNvSpPr>
          <p:nvPr>
            <p:ph type="sldImg"/>
          </p:nvPr>
        </p:nvSpPr>
        <p:spPr>
          <a:solidFill>
            <a:srgbClr val="FFFFFF"/>
          </a:solidFill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35171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67694087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5817F824-8002-BE4B-AD1D-50909D25F2A3}" type="slidenum">
              <a:rPr lang="en-US" altLang="en-US" sz="1200">
                <a:solidFill>
                  <a:srgbClr val="000000"/>
                </a:solidFill>
              </a:rPr>
              <a:pPr/>
              <a:t>21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768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768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6675992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F60A88BD-0EEB-4C46-AF04-CD866716F0AB}" type="slidenum">
              <a:rPr lang="en-US" altLang="en-US" sz="1200">
                <a:solidFill>
                  <a:srgbClr val="000000"/>
                </a:solidFill>
              </a:rPr>
              <a:pPr/>
              <a:t>22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788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788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1877157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BC217E98-5005-D546-BE3C-28D774DB4FE2}" type="slidenum">
              <a:rPr lang="en-US" altLang="en-US" sz="1200">
                <a:solidFill>
                  <a:srgbClr val="000000"/>
                </a:solidFill>
              </a:rPr>
              <a:pPr/>
              <a:t>23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778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778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2679638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9A9084B0-7EDA-EB46-9C61-3017CBAB122F}" type="slidenum">
              <a:rPr lang="en-US" altLang="en-US" sz="1200">
                <a:solidFill>
                  <a:srgbClr val="000000"/>
                </a:solidFill>
              </a:rPr>
              <a:pPr/>
              <a:t>24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798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798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7720789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6BEC07B7-31CF-D14F-9E5A-99FC1ADCD74A}" type="slidenum">
              <a:rPr lang="en-US" altLang="en-US" sz="1200">
                <a:solidFill>
                  <a:srgbClr val="000000"/>
                </a:solidFill>
              </a:rPr>
              <a:pPr/>
              <a:t>25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819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02192542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70E56FCB-0F3B-554E-8CB8-A8562E397BE9}" type="slidenum">
              <a:rPr lang="en-US" altLang="en-US" sz="1200">
                <a:solidFill>
                  <a:srgbClr val="000000"/>
                </a:solidFill>
              </a:rPr>
              <a:pPr/>
              <a:t>26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768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6804" name="Rectangle 3"/>
          <p:cNvSpPr>
            <a:spLocks noGrp="1" noChangeArrowheads="1"/>
          </p:cNvSpPr>
          <p:nvPr>
            <p:ph type="body" idx="1"/>
          </p:nvPr>
        </p:nvSpPr>
        <p:spPr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defRPr/>
            </a:pPr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344376328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018DDB68-5AC2-0448-8AA6-065B8751F995}" type="slidenum">
              <a:rPr lang="en-US" altLang="en-US" sz="1200">
                <a:solidFill>
                  <a:srgbClr val="000000"/>
                </a:solidFill>
              </a:rPr>
              <a:pPr/>
              <a:t>27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849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49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7662736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-128"/>
              </a:defRPr>
            </a:lvl9pPr>
          </a:lstStyle>
          <a:p>
            <a:fld id="{2F9FBC3B-08F1-0840-A300-371ECA9055DC}" type="slidenum">
              <a:rPr lang="en-US" altLang="en-US" sz="1200">
                <a:solidFill>
                  <a:srgbClr val="000000"/>
                </a:solidFill>
              </a:rPr>
              <a:pPr/>
              <a:t>28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829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829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23068296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766E3EE-F80B-F54B-AD2B-3079132A8D9D}" type="slidenum">
              <a:rPr lang="en-US">
                <a:solidFill>
                  <a:prstClr val="black"/>
                </a:solidFill>
              </a:rPr>
              <a:pPr>
                <a:defRPr/>
              </a:pPr>
              <a:t>29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161794" name="Rectangle 2"/>
          <p:cNvSpPr>
            <a:spLocks noGrp="1" noRot="1" noChangeAspect="1" noChangeArrowheads="1"/>
          </p:cNvSpPr>
          <p:nvPr>
            <p:ph type="sldImg"/>
          </p:nvPr>
        </p:nvSpPr>
        <p:spPr>
          <a:solidFill>
            <a:srgbClr val="FFFFFF"/>
          </a:solidFill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61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6262688"/>
            <a:ext cx="1195388" cy="274637"/>
          </a:xfr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320153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25E48A-9CA1-6748-AFFC-733CB4C0CADF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15244245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AEA023F-FAB5-4640-BDDD-15345104207F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24933799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6EB572-29FC-D640-B829-A41A5AC9661E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9805076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C3ACB21-5D11-A24A-A590-0C6E72B25C19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29853341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B60A5A-E09A-044E-B086-A6F6A20AC16B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33605768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BA5707-5AFB-4548-AF59-A27F633DDF95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31154053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565FE97-E7DE-574D-A7C9-74D4D5257F09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366741339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16F5AF6-66AF-8A4F-9946-11501888BB3A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1990534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6978AAC-965F-A942-BBF0-091F7803E564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12464316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296BA57-B7B8-6542-B7AA-03E797A524AB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14820713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4F95CF8-7405-ED4D-B149-5CB7CDA72E35}" type="slidenum">
              <a:rPr lang="en-US">
                <a:solidFill>
                  <a:srgbClr val="FFFFFF"/>
                </a:solidFill>
                <a:latin typeface="Times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</a:endParaRPr>
          </a:p>
        </p:txBody>
      </p:sp>
    </p:spTree>
    <p:extLst>
      <p:ext uri="{BB962C8B-B14F-4D97-AF65-F5344CB8AC3E}">
        <p14:creationId xmlns:p14="http://schemas.microsoft.com/office/powerpoint/2010/main" val="125767074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3A35A60-8BD6-9149-BD51-1FC4572DE0F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776392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6F491D5-8B10-184A-8DC5-83305B2002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135289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359FE47-24E5-9A46-A917-BF31B04FAC8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026277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B4C43B2-844B-E24E-A63B-24A9D9F75C7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396610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5F87455-CECF-B946-971A-2E87801FB36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495458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A0F5013-4C9C-2E4E-AA25-9403C13A449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625649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378F93-CEE7-9940-B9F6-00562E3E4AB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406129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327C42C-A58B-6540-84C0-C8977248DBE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964673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C6DA8D1-3268-CF43-907F-29E7EA4A496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834777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6AF68A2-889E-7D48-B571-AD6F0043721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7497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F6E0B2D-FA2E-B34B-BBA4-B6114B911BE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9711180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E93976F-D6C4-2A42-87E6-EFFCF074844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7200703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04D696D-4F52-FE45-A521-03ABF2140D4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128705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95C7852-6EB4-7F48-9E3C-8EA4C989E360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914793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1D03B03-C347-BA4C-93DD-04AE1AC8179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1800438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1B118E1-DC44-B746-9AF4-EF39155DB58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11328083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94F3950-1621-B64B-9D1A-047CE86FAFB3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23888958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F04AA9C-EC9B-164F-870A-DCA48F4D065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804649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E7DFBA-5ABC-494D-96DE-043886112473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360423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BB5B5A3-4D81-CF46-984A-8C34D84BBB12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006829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C12472E-C02A-3744-92F0-C75A8D1C9E2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695730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46E288-CADB-7341-9A8F-575EC113209F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7030535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3C21DC1-F485-5447-84CF-21EAB4E66F6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63ACF8F-A986-154E-B00C-A465FFB4F3DA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96B528-34AE-5E40-9089-6AD423A5204F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1A4357F-0153-B54C-B33F-037094BE2BD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0B91614-A6AF-0E48-832C-58800CB64426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479D28-5AC7-B04D-B494-6AC9061A70DE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2D2AC2F-6CAF-D947-8265-202E535DCF4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CD8243F-E61E-D442-A492-6CBE06C02B75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33F4A0A-07CD-0047-BCB4-44E6D91EFAB2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9D7637F-861E-9D4C-AB7A-F12E11741E7E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C42F159-22A7-A04E-BAEA-08F9FD54B65C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3C56052-95ED-8146-88C1-32F2776BCA57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4D82FC2-03F4-DD4E-9C54-7D6D892D3CE3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7D92721-1182-C34E-A999-8AB430CA2B90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22FDC30-66D6-4A4A-8ED3-55863E27D5C0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06D6CC0-37D0-AE4D-84E7-F9D51EC47EFB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F658F75-ADBF-CB41-983F-5B883BF86A3F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7004096-89B4-9949-81C0-080645242BF6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903EA88-DA38-EC4A-B8AF-39A3BA8EA2D5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5D93A03-9ED7-424D-BEC2-AB34EED48213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6DD0A6D-DA9A-B343-A925-0E7463850CB3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A2A92C0-50CB-8E45-BCD4-C1252CA6A69C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3C21DC1-F485-5447-84CF-21EAB4E66F6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63ACF8F-A986-154E-B00C-A465FFB4F3DA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96B528-34AE-5E40-9089-6AD423A5204F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1A4357F-0153-B54C-B33F-037094BE2BD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0B91614-A6AF-0E48-832C-58800CB64426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479D28-5AC7-B04D-B494-6AC9061A70DE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2D2AC2F-6CAF-D947-8265-202E535DCF48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CD8243F-E61E-D442-A492-6CBE06C02B75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33F4A0A-07CD-0047-BCB4-44E6D91EFAB2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9D7637F-861E-9D4C-AB7A-F12E11741E7E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C42F159-22A7-A04E-BAEA-08F9FD54B65C}" type="slidenum">
              <a:rPr lang="en-US" altLang="en-US">
                <a:solidFill>
                  <a:srgbClr val="000000"/>
                </a:solidFill>
              </a:rPr>
              <a:pPr/>
              <a:t>‹#›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8B01F6-80A8-1F42-BDAA-0044CA3C2AA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DCB6D6E-9EA1-B748-AD00-A0FFB90977B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68828E4-8F54-3742-A0E6-A1C27E1B6024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052837-083C-0B4E-84E0-B5B27E04E2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837176A-75B8-A343-92BD-EE6CF781F179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2AB8BB-1186-3F42-87BA-52D4597E597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138AFD-8E24-D444-9B36-B624CB8A29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AF818BA-A2EC-6B47-9DD9-15C33BD5B22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9A35A18-5C9B-7443-90FE-2C56856DEE2E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E4034EA-2029-684E-8638-A6C4BF48D4E2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F40FF72-210C-5148-9287-9F21ADE06B9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8B01F6-80A8-1F42-BDAA-0044CA3C2AA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DCB6D6E-9EA1-B748-AD00-A0FFB90977B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68828E4-8F54-3742-A0E6-A1C27E1B6024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052837-083C-0B4E-84E0-B5B27E04E2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837176A-75B8-A343-92BD-EE6CF781F179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2AB8BB-1186-3F42-87BA-52D4597E597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138AFD-8E24-D444-9B36-B624CB8A29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AF818BA-A2EC-6B47-9DD9-15C33BD5B22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9A35A18-5C9B-7443-90FE-2C56856DEE2E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E4034EA-2029-684E-8638-A6C4BF48D4E2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F40FF72-210C-5148-9287-9F21ADE06B9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3564076-0DB6-014D-B02B-7040DF8FF2C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5E2C9E7-A2AE-6744-AF6E-C7B5AF052B5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7490DC0-EA67-9749-A4EA-8E6534F61DB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A84C345-DBE1-0C41-AFB8-40E43D6C9C8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C06F5E-2ED5-7242-90B5-E68B2B4E0DB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B1A3A35-3546-E649-8407-BEC109AE47A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9B93251-108B-CE4E-ACB0-5B59CC30FB4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EDAAD14-2A1A-654D-8E7E-D015CBE281F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44BFB0-0DC7-514D-8E14-214C2D95418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8B28C21-FF11-414B-ACB4-EE79F4F73A1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494AA7C-9D9E-3742-AB05-FE21E4AF4A5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3C654E8-4C01-8843-A78A-72687B87F240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5322AEC-94EB-794A-A0F6-F305C4CD24B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191A3F5-2CCB-6D44-8A28-F8F7F6D696B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41EC209-496D-A046-8584-CA417DB38C7F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614ABB1-628C-B340-AA37-75FDAF568669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96744D4-44F2-7B41-9B09-1790D19BA21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1EEA513-9C25-CA45-9FA9-BDF86DE5377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6F33563-9BA9-6F43-A36A-94CC247B1912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6FD6954-7510-E64A-8087-F0D30E594FB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0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D3041B5-98FC-2346-A093-A44C89D1AAE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A079079-7A83-6F47-BDB0-96C8DD98638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8B01F6-80A8-1F42-BDAA-0044CA3C2AA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DCB6D6E-9EA1-B748-AD00-A0FFB90977B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68828E4-8F54-3742-A0E6-A1C27E1B6024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052837-083C-0B4E-84E0-B5B27E04E2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837176A-75B8-A343-92BD-EE6CF781F179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2AB8BB-1186-3F42-87BA-52D4597E597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138AFD-8E24-D444-9B36-B624CB8A297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AF818BA-A2EC-6B47-9DD9-15C33BD5B22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9A35A18-5C9B-7443-90FE-2C56856DEE2E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E4034EA-2029-684E-8638-A6C4BF48D4E2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Layouts/slideLayout1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F40FF72-210C-5148-9287-9F21ADE06B9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/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3.xml"/><Relationship Id="rId12" Type="http://schemas.openxmlformats.org/officeDocument/2006/relationships/theme" Target="../theme/theme3.xml"/><Relationship Id="rId1" Type="http://schemas.openxmlformats.org/officeDocument/2006/relationships/slideLayout" Target="../slideLayouts/slideLayout23.xml"/><Relationship Id="rId2" Type="http://schemas.openxmlformats.org/officeDocument/2006/relationships/slideLayout" Target="../slideLayouts/slideLayout24.xml"/><Relationship Id="rId3" Type="http://schemas.openxmlformats.org/officeDocument/2006/relationships/slideLayout" Target="../slideLayouts/slideLayout25.xml"/><Relationship Id="rId4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7.xml"/><Relationship Id="rId6" Type="http://schemas.openxmlformats.org/officeDocument/2006/relationships/slideLayout" Target="../slideLayouts/slideLayout28.xml"/><Relationship Id="rId7" Type="http://schemas.openxmlformats.org/officeDocument/2006/relationships/slideLayout" Target="../slideLayouts/slideLayout29.xml"/><Relationship Id="rId8" Type="http://schemas.openxmlformats.org/officeDocument/2006/relationships/slideLayout" Target="../slideLayouts/slideLayout30.xml"/><Relationship Id="rId9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32.xml"/></Relationships>
</file>

<file path=ppt/slideMasters/_rels/slideMaster4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44.xml"/><Relationship Id="rId12" Type="http://schemas.openxmlformats.org/officeDocument/2006/relationships/theme" Target="../theme/theme4.xml"/><Relationship Id="rId1" Type="http://schemas.openxmlformats.org/officeDocument/2006/relationships/slideLayout" Target="../slideLayouts/slideLayout34.xml"/><Relationship Id="rId2" Type="http://schemas.openxmlformats.org/officeDocument/2006/relationships/slideLayout" Target="../slideLayouts/slideLayout35.xml"/><Relationship Id="rId3" Type="http://schemas.openxmlformats.org/officeDocument/2006/relationships/slideLayout" Target="../slideLayouts/slideLayout36.xml"/><Relationship Id="rId4" Type="http://schemas.openxmlformats.org/officeDocument/2006/relationships/slideLayout" Target="../slideLayouts/slideLayout37.xml"/><Relationship Id="rId5" Type="http://schemas.openxmlformats.org/officeDocument/2006/relationships/slideLayout" Target="../slideLayouts/slideLayout38.xml"/><Relationship Id="rId6" Type="http://schemas.openxmlformats.org/officeDocument/2006/relationships/slideLayout" Target="../slideLayouts/slideLayout39.xml"/><Relationship Id="rId7" Type="http://schemas.openxmlformats.org/officeDocument/2006/relationships/slideLayout" Target="../slideLayouts/slideLayout40.xml"/><Relationship Id="rId8" Type="http://schemas.openxmlformats.org/officeDocument/2006/relationships/slideLayout" Target="../slideLayouts/slideLayout41.xml"/><Relationship Id="rId9" Type="http://schemas.openxmlformats.org/officeDocument/2006/relationships/slideLayout" Target="../slideLayouts/slideLayout42.xml"/><Relationship Id="rId10" Type="http://schemas.openxmlformats.org/officeDocument/2006/relationships/slideLayout" Target="../slideLayouts/slideLayout43.xml"/></Relationships>
</file>

<file path=ppt/slideMasters/_rels/slideMaster5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55.xml"/><Relationship Id="rId12" Type="http://schemas.openxmlformats.org/officeDocument/2006/relationships/theme" Target="../theme/theme5.xml"/><Relationship Id="rId1" Type="http://schemas.openxmlformats.org/officeDocument/2006/relationships/slideLayout" Target="../slideLayouts/slideLayout45.xml"/><Relationship Id="rId2" Type="http://schemas.openxmlformats.org/officeDocument/2006/relationships/slideLayout" Target="../slideLayouts/slideLayout46.xml"/><Relationship Id="rId3" Type="http://schemas.openxmlformats.org/officeDocument/2006/relationships/slideLayout" Target="../slideLayouts/slideLayout47.xml"/><Relationship Id="rId4" Type="http://schemas.openxmlformats.org/officeDocument/2006/relationships/slideLayout" Target="../slideLayouts/slideLayout48.xml"/><Relationship Id="rId5" Type="http://schemas.openxmlformats.org/officeDocument/2006/relationships/slideLayout" Target="../slideLayouts/slideLayout49.xml"/><Relationship Id="rId6" Type="http://schemas.openxmlformats.org/officeDocument/2006/relationships/slideLayout" Target="../slideLayouts/slideLayout50.xml"/><Relationship Id="rId7" Type="http://schemas.openxmlformats.org/officeDocument/2006/relationships/slideLayout" Target="../slideLayouts/slideLayout51.xml"/><Relationship Id="rId8" Type="http://schemas.openxmlformats.org/officeDocument/2006/relationships/slideLayout" Target="../slideLayouts/slideLayout52.xml"/><Relationship Id="rId9" Type="http://schemas.openxmlformats.org/officeDocument/2006/relationships/slideLayout" Target="../slideLayouts/slideLayout53.xml"/><Relationship Id="rId10" Type="http://schemas.openxmlformats.org/officeDocument/2006/relationships/slideLayout" Target="../slideLayouts/slideLayout54.xml"/></Relationships>
</file>

<file path=ppt/slideMasters/_rels/slideMaster6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66.xml"/><Relationship Id="rId12" Type="http://schemas.openxmlformats.org/officeDocument/2006/relationships/theme" Target="../theme/theme6.xml"/><Relationship Id="rId1" Type="http://schemas.openxmlformats.org/officeDocument/2006/relationships/slideLayout" Target="../slideLayouts/slideLayout56.xml"/><Relationship Id="rId2" Type="http://schemas.openxmlformats.org/officeDocument/2006/relationships/slideLayout" Target="../slideLayouts/slideLayout57.xml"/><Relationship Id="rId3" Type="http://schemas.openxmlformats.org/officeDocument/2006/relationships/slideLayout" Target="../slideLayouts/slideLayout58.xml"/><Relationship Id="rId4" Type="http://schemas.openxmlformats.org/officeDocument/2006/relationships/slideLayout" Target="../slideLayouts/slideLayout59.xml"/><Relationship Id="rId5" Type="http://schemas.openxmlformats.org/officeDocument/2006/relationships/slideLayout" Target="../slideLayouts/slideLayout60.xml"/><Relationship Id="rId6" Type="http://schemas.openxmlformats.org/officeDocument/2006/relationships/slideLayout" Target="../slideLayouts/slideLayout61.xml"/><Relationship Id="rId7" Type="http://schemas.openxmlformats.org/officeDocument/2006/relationships/slideLayout" Target="../slideLayouts/slideLayout62.xml"/><Relationship Id="rId8" Type="http://schemas.openxmlformats.org/officeDocument/2006/relationships/slideLayout" Target="../slideLayouts/slideLayout63.xml"/><Relationship Id="rId9" Type="http://schemas.openxmlformats.org/officeDocument/2006/relationships/slideLayout" Target="../slideLayouts/slideLayout64.xml"/><Relationship Id="rId10" Type="http://schemas.openxmlformats.org/officeDocument/2006/relationships/slideLayout" Target="../slideLayouts/slideLayout65.xml"/></Relationships>
</file>

<file path=ppt/slideMasters/_rels/slideMaster7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77.xml"/><Relationship Id="rId12" Type="http://schemas.openxmlformats.org/officeDocument/2006/relationships/theme" Target="../theme/theme7.xml"/><Relationship Id="rId1" Type="http://schemas.openxmlformats.org/officeDocument/2006/relationships/slideLayout" Target="../slideLayouts/slideLayout67.xml"/><Relationship Id="rId2" Type="http://schemas.openxmlformats.org/officeDocument/2006/relationships/slideLayout" Target="../slideLayouts/slideLayout68.xml"/><Relationship Id="rId3" Type="http://schemas.openxmlformats.org/officeDocument/2006/relationships/slideLayout" Target="../slideLayouts/slideLayout69.xml"/><Relationship Id="rId4" Type="http://schemas.openxmlformats.org/officeDocument/2006/relationships/slideLayout" Target="../slideLayouts/slideLayout70.xml"/><Relationship Id="rId5" Type="http://schemas.openxmlformats.org/officeDocument/2006/relationships/slideLayout" Target="../slideLayouts/slideLayout71.xml"/><Relationship Id="rId6" Type="http://schemas.openxmlformats.org/officeDocument/2006/relationships/slideLayout" Target="../slideLayouts/slideLayout72.xml"/><Relationship Id="rId7" Type="http://schemas.openxmlformats.org/officeDocument/2006/relationships/slideLayout" Target="../slideLayouts/slideLayout73.xml"/><Relationship Id="rId8" Type="http://schemas.openxmlformats.org/officeDocument/2006/relationships/slideLayout" Target="../slideLayouts/slideLayout74.xml"/><Relationship Id="rId9" Type="http://schemas.openxmlformats.org/officeDocument/2006/relationships/slideLayout" Target="../slideLayouts/slideLayout75.xml"/><Relationship Id="rId10" Type="http://schemas.openxmlformats.org/officeDocument/2006/relationships/slideLayout" Target="../slideLayouts/slideLayout76.xml"/></Relationships>
</file>

<file path=ppt/slideMasters/_rels/slideMaster8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88.xml"/><Relationship Id="rId12" Type="http://schemas.openxmlformats.org/officeDocument/2006/relationships/theme" Target="../theme/theme8.xml"/><Relationship Id="rId1" Type="http://schemas.openxmlformats.org/officeDocument/2006/relationships/slideLayout" Target="../slideLayouts/slideLayout78.xml"/><Relationship Id="rId2" Type="http://schemas.openxmlformats.org/officeDocument/2006/relationships/slideLayout" Target="../slideLayouts/slideLayout79.xml"/><Relationship Id="rId3" Type="http://schemas.openxmlformats.org/officeDocument/2006/relationships/slideLayout" Target="../slideLayouts/slideLayout80.xml"/><Relationship Id="rId4" Type="http://schemas.openxmlformats.org/officeDocument/2006/relationships/slideLayout" Target="../slideLayouts/slideLayout81.xml"/><Relationship Id="rId5" Type="http://schemas.openxmlformats.org/officeDocument/2006/relationships/slideLayout" Target="../slideLayouts/slideLayout82.xml"/><Relationship Id="rId6" Type="http://schemas.openxmlformats.org/officeDocument/2006/relationships/slideLayout" Target="../slideLayouts/slideLayout83.xml"/><Relationship Id="rId7" Type="http://schemas.openxmlformats.org/officeDocument/2006/relationships/slideLayout" Target="../slideLayouts/slideLayout84.xml"/><Relationship Id="rId8" Type="http://schemas.openxmlformats.org/officeDocument/2006/relationships/slideLayout" Target="../slideLayouts/slideLayout85.xml"/><Relationship Id="rId9" Type="http://schemas.openxmlformats.org/officeDocument/2006/relationships/slideLayout" Target="../slideLayouts/slideLayout86.xml"/><Relationship Id="rId10" Type="http://schemas.openxmlformats.org/officeDocument/2006/relationships/slideLayout" Target="../slideLayouts/slideLayout87.xml"/></Relationships>
</file>

<file path=ppt/slideMasters/_rels/slideMaster9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99.xml"/><Relationship Id="rId12" Type="http://schemas.openxmlformats.org/officeDocument/2006/relationships/theme" Target="../theme/theme9.xml"/><Relationship Id="rId1" Type="http://schemas.openxmlformats.org/officeDocument/2006/relationships/slideLayout" Target="../slideLayouts/slideLayout89.xml"/><Relationship Id="rId2" Type="http://schemas.openxmlformats.org/officeDocument/2006/relationships/slideLayout" Target="../slideLayouts/slideLayout90.xml"/><Relationship Id="rId3" Type="http://schemas.openxmlformats.org/officeDocument/2006/relationships/slideLayout" Target="../slideLayouts/slideLayout91.xml"/><Relationship Id="rId4" Type="http://schemas.openxmlformats.org/officeDocument/2006/relationships/slideLayout" Target="../slideLayouts/slideLayout92.xml"/><Relationship Id="rId5" Type="http://schemas.openxmlformats.org/officeDocument/2006/relationships/slideLayout" Target="../slideLayouts/slideLayout93.xml"/><Relationship Id="rId6" Type="http://schemas.openxmlformats.org/officeDocument/2006/relationships/slideLayout" Target="../slideLayouts/slideLayout94.xml"/><Relationship Id="rId7" Type="http://schemas.openxmlformats.org/officeDocument/2006/relationships/slideLayout" Target="../slideLayouts/slideLayout95.xml"/><Relationship Id="rId8" Type="http://schemas.openxmlformats.org/officeDocument/2006/relationships/slideLayout" Target="../slideLayouts/slideLayout96.xml"/><Relationship Id="rId9" Type="http://schemas.openxmlformats.org/officeDocument/2006/relationships/slideLayout" Target="../slideLayouts/slideLayout97.xml"/><Relationship Id="rId10" Type="http://schemas.openxmlformats.org/officeDocument/2006/relationships/slideLayout" Target="../slideLayouts/slideLayout98.xml"/></Relationships>
</file>

<file path=ppt/slideMasters/_rels/slideMaster10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0.xml"/><Relationship Id="rId12" Type="http://schemas.openxmlformats.org/officeDocument/2006/relationships/theme" Target="../theme/theme10.xml"/><Relationship Id="rId1" Type="http://schemas.openxmlformats.org/officeDocument/2006/relationships/slideLayout" Target="../slideLayouts/slideLayout100.xml"/><Relationship Id="rId2" Type="http://schemas.openxmlformats.org/officeDocument/2006/relationships/slideLayout" Target="../slideLayouts/slideLayout101.xml"/><Relationship Id="rId3" Type="http://schemas.openxmlformats.org/officeDocument/2006/relationships/slideLayout" Target="../slideLayouts/slideLayout102.xml"/><Relationship Id="rId4" Type="http://schemas.openxmlformats.org/officeDocument/2006/relationships/slideLayout" Target="../slideLayouts/slideLayout103.xml"/><Relationship Id="rId5" Type="http://schemas.openxmlformats.org/officeDocument/2006/relationships/slideLayout" Target="../slideLayouts/slideLayout104.xml"/><Relationship Id="rId6" Type="http://schemas.openxmlformats.org/officeDocument/2006/relationships/slideLayout" Target="../slideLayouts/slideLayout105.xml"/><Relationship Id="rId7" Type="http://schemas.openxmlformats.org/officeDocument/2006/relationships/slideLayout" Target="../slideLayouts/slideLayout106.xml"/><Relationship Id="rId8" Type="http://schemas.openxmlformats.org/officeDocument/2006/relationships/slideLayout" Target="../slideLayouts/slideLayout107.xml"/><Relationship Id="rId9" Type="http://schemas.openxmlformats.org/officeDocument/2006/relationships/slideLayout" Target="../slideLayouts/slideLayout108.xml"/><Relationship Id="rId10" Type="http://schemas.openxmlformats.org/officeDocument/2006/relationships/slideLayout" Target="../slideLayouts/slideLayout109.xml"/></Relationships>
</file>

<file path=ppt/slideMasters/_rels/slideMaster1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21.xml"/><Relationship Id="rId12" Type="http://schemas.openxmlformats.org/officeDocument/2006/relationships/theme" Target="../theme/theme11.xml"/><Relationship Id="rId1" Type="http://schemas.openxmlformats.org/officeDocument/2006/relationships/slideLayout" Target="../slideLayouts/slideLayout111.xml"/><Relationship Id="rId2" Type="http://schemas.openxmlformats.org/officeDocument/2006/relationships/slideLayout" Target="../slideLayouts/slideLayout112.xml"/><Relationship Id="rId3" Type="http://schemas.openxmlformats.org/officeDocument/2006/relationships/slideLayout" Target="../slideLayouts/slideLayout113.xml"/><Relationship Id="rId4" Type="http://schemas.openxmlformats.org/officeDocument/2006/relationships/slideLayout" Target="../slideLayouts/slideLayout114.xml"/><Relationship Id="rId5" Type="http://schemas.openxmlformats.org/officeDocument/2006/relationships/slideLayout" Target="../slideLayouts/slideLayout115.xml"/><Relationship Id="rId6" Type="http://schemas.openxmlformats.org/officeDocument/2006/relationships/slideLayout" Target="../slideLayouts/slideLayout116.xml"/><Relationship Id="rId7" Type="http://schemas.openxmlformats.org/officeDocument/2006/relationships/slideLayout" Target="../slideLayouts/slideLayout117.xml"/><Relationship Id="rId8" Type="http://schemas.openxmlformats.org/officeDocument/2006/relationships/slideLayout" Target="../slideLayouts/slideLayout118.xml"/><Relationship Id="rId9" Type="http://schemas.openxmlformats.org/officeDocument/2006/relationships/slideLayout" Target="../slideLayouts/slideLayout119.xml"/><Relationship Id="rId10" Type="http://schemas.openxmlformats.org/officeDocument/2006/relationships/slideLayout" Target="../slideLayouts/slideLayout1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+mn-lt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FFFFFF"/>
              </a:solidFill>
              <a:latin typeface="Times"/>
              <a:ea typeface="ＭＳ Ｐゴシック" charset="0"/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latin typeface="+mn-lt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FFFFFF"/>
              </a:solidFill>
              <a:latin typeface="Times"/>
              <a:ea typeface="ＭＳ Ｐゴシック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+mn-lt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4A03575C-0B5A-A24B-A5AA-0B970F61E656}" type="slidenum">
              <a:rPr lang="en-US">
                <a:solidFill>
                  <a:srgbClr val="FFFFFF"/>
                </a:solidFill>
                <a:latin typeface="Times"/>
                <a:ea typeface="ＭＳ Ｐゴシック" charset="0"/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"/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44681184"/>
      </p:ext>
    </p:extLst>
  </p:cSld>
  <p:clrMap bg1="dk2" tx1="lt1" bg2="dk1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latin typeface="Times" charset="0"/>
              <a:ea typeface="ＭＳ Ｐゴシック" charset="0"/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latin typeface="Times" charset="0"/>
              <a:ea typeface="ＭＳ Ｐゴシック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14EC086C-E648-1448-9C69-B41315CDEA79}" type="slidenum">
              <a:rPr lang="en-US">
                <a:latin typeface="Times" charset="0"/>
                <a:ea typeface="ＭＳ Ｐゴシック" charset="0"/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latin typeface="Times" charset="0"/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66579002"/>
      </p:ext>
    </p:extLst>
  </p:cSld>
  <p:clrMap bg1="dk2" tx1="lt1" bg2="dk1" tx2="lt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  <a:latin typeface="Times" charset="0"/>
              <a:ea typeface="ＭＳ Ｐゴシック" charset="0"/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  <a:latin typeface="Times" charset="0"/>
              <a:ea typeface="ＭＳ Ｐゴシック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B0E5079C-C8A2-7B40-842B-577AA67F3877}" type="slidenum">
              <a:rPr lang="en-US">
                <a:solidFill>
                  <a:srgbClr val="000000"/>
                </a:solidFill>
                <a:latin typeface="Times" charset="0"/>
                <a:ea typeface="ＭＳ Ｐゴシック" charset="0"/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0000"/>
              </a:solidFill>
              <a:latin typeface="Times" charset="0"/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715733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1" r:id="rId1"/>
    <p:sldLayoutId id="2147483782" r:id="rId2"/>
    <p:sldLayoutId id="2147483783" r:id="rId3"/>
    <p:sldLayoutId id="2147483784" r:id="rId4"/>
    <p:sldLayoutId id="2147483785" r:id="rId5"/>
    <p:sldLayoutId id="2147483786" r:id="rId6"/>
    <p:sldLayoutId id="2147483787" r:id="rId7"/>
    <p:sldLayoutId id="2147483788" r:id="rId8"/>
    <p:sldLayoutId id="2147483789" r:id="rId9"/>
    <p:sldLayoutId id="2147483790" r:id="rId10"/>
    <p:sldLayoutId id="214748379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ea typeface="ＭＳ Ｐゴシック" charset="0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ea typeface="ＭＳ Ｐゴシック" charset="0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fld id="{6071AE06-3FB9-7F4C-ACF3-6DB606E1B82F}" type="slidenum">
              <a:rPr lang="en-US" altLang="en-US" smtClean="0">
                <a:solidFill>
                  <a:srgbClr val="000000"/>
                </a:solidFill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altLang="en-US" smtClean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824478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53" r:id="rId1"/>
    <p:sldLayoutId id="2147483854" r:id="rId2"/>
    <p:sldLayoutId id="2147483855" r:id="rId3"/>
    <p:sldLayoutId id="2147483856" r:id="rId4"/>
    <p:sldLayoutId id="2147483857" r:id="rId5"/>
    <p:sldLayoutId id="2147483858" r:id="rId6"/>
    <p:sldLayoutId id="2147483859" r:id="rId7"/>
    <p:sldLayoutId id="2147483860" r:id="rId8"/>
    <p:sldLayoutId id="2147483861" r:id="rId9"/>
    <p:sldLayoutId id="2147483862" r:id="rId10"/>
    <p:sldLayoutId id="2147483863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256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solidFill>
                  <a:srgbClr val="000000"/>
                </a:solidFill>
                <a:ea typeface="ＭＳ Ｐゴシック" charset="0"/>
                <a:cs typeface="ＭＳ Ｐゴシック" charset="0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solidFill>
                  <a:srgbClr val="000000"/>
                </a:solidFill>
                <a:ea typeface="ＭＳ Ｐゴシック" charset="0"/>
                <a:cs typeface="ＭＳ Ｐゴシック" charset="0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000000"/>
                </a:solidFill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fld id="{6141D6D7-65BB-0C40-B210-B06E95E83FF8}" type="slidenum">
              <a:rPr lang="en-US" altLang="en-US" smtClean="0">
                <a:ea typeface="ＭＳ Ｐゴシック" charset="-128"/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altLang="en-US" smtClean="0">
              <a:ea typeface="ＭＳ Ｐゴシック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5477175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65" r:id="rId1"/>
    <p:sldLayoutId id="2147483866" r:id="rId2"/>
    <p:sldLayoutId id="2147483867" r:id="rId3"/>
    <p:sldLayoutId id="2147483868" r:id="rId4"/>
    <p:sldLayoutId id="2147483869" r:id="rId5"/>
    <p:sldLayoutId id="2147483870" r:id="rId6"/>
    <p:sldLayoutId id="2147483871" r:id="rId7"/>
    <p:sldLayoutId id="2147483872" r:id="rId8"/>
    <p:sldLayoutId id="2147483873" r:id="rId9"/>
    <p:sldLayoutId id="2147483874" r:id="rId10"/>
    <p:sldLayoutId id="2147483875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-128"/>
          <a:cs typeface="ＭＳ Ｐゴシック" charset="-128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-128"/>
          <a:cs typeface="ＭＳ Ｐゴシック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-128"/>
          <a:cs typeface="ＭＳ Ｐゴシック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-128"/>
          <a:cs typeface="ＭＳ Ｐゴシック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-128"/>
          <a:cs typeface="ＭＳ Ｐゴシック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-128"/>
          <a:cs typeface="ＭＳ Ｐゴシック" charset="-128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ea typeface="ＭＳ Ｐゴシック" charset="0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ea typeface="ＭＳ Ｐゴシック" charset="0"/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fld id="{6071AE06-3FB9-7F4C-ACF3-6DB606E1B82F}" type="slidenum">
              <a:rPr lang="en-US" altLang="en-US" smtClean="0">
                <a:solidFill>
                  <a:srgbClr val="000000"/>
                </a:solidFill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altLang="en-US" smtClean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695603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77" r:id="rId1"/>
    <p:sldLayoutId id="2147483878" r:id="rId2"/>
    <p:sldLayoutId id="2147483879" r:id="rId3"/>
    <p:sldLayoutId id="2147483880" r:id="rId4"/>
    <p:sldLayoutId id="2147483881" r:id="rId5"/>
    <p:sldLayoutId id="2147483882" r:id="rId6"/>
    <p:sldLayoutId id="2147483883" r:id="rId7"/>
    <p:sldLayoutId id="2147483884" r:id="rId8"/>
    <p:sldLayoutId id="2147483885" r:id="rId9"/>
    <p:sldLayoutId id="2147483886" r:id="rId10"/>
    <p:sldLayoutId id="2147483887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5B1CD92B-D4F3-534E-A562-5B639C7A0985}" type="slidenum">
              <a:rPr lang="en-US">
                <a:solidFill>
                  <a:srgbClr val="000000"/>
                </a:solidFill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861778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89" r:id="rId1"/>
    <p:sldLayoutId id="2147483890" r:id="rId2"/>
    <p:sldLayoutId id="2147483891" r:id="rId3"/>
    <p:sldLayoutId id="2147483892" r:id="rId4"/>
    <p:sldLayoutId id="2147483893" r:id="rId5"/>
    <p:sldLayoutId id="2147483894" r:id="rId6"/>
    <p:sldLayoutId id="2147483895" r:id="rId7"/>
    <p:sldLayoutId id="2147483896" r:id="rId8"/>
    <p:sldLayoutId id="2147483897" r:id="rId9"/>
    <p:sldLayoutId id="2147483898" r:id="rId10"/>
    <p:sldLayoutId id="214748389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5B1CD92B-D4F3-534E-A562-5B639C7A0985}" type="slidenum">
              <a:rPr lang="en-US">
                <a:solidFill>
                  <a:srgbClr val="000000"/>
                </a:solidFill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872912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01" r:id="rId1"/>
    <p:sldLayoutId id="2147483902" r:id="rId2"/>
    <p:sldLayoutId id="2147483903" r:id="rId3"/>
    <p:sldLayoutId id="2147483904" r:id="rId4"/>
    <p:sldLayoutId id="2147483905" r:id="rId5"/>
    <p:sldLayoutId id="2147483906" r:id="rId6"/>
    <p:sldLayoutId id="2147483907" r:id="rId7"/>
    <p:sldLayoutId id="2147483908" r:id="rId8"/>
    <p:sldLayoutId id="2147483909" r:id="rId9"/>
    <p:sldLayoutId id="2147483910" r:id="rId10"/>
    <p:sldLayoutId id="214748391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solidFill>
                  <a:srgbClr val="FFFFFF"/>
                </a:solidFill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EDFA6046-C0AB-A745-A1D5-0FE945756301}" type="slidenum">
              <a:rPr lang="en-US"/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9681391"/>
      </p:ext>
    </p:extLst>
  </p:cSld>
  <p:clrMap bg1="dk2" tx1="lt1" bg2="dk1" tx2="lt2" accent1="accent1" accent2="accent2" accent3="accent3" accent4="accent4" accent5="accent5" accent6="accent6" hlink="hlink" folHlink="folHlink"/>
  <p:sldLayoutIdLst>
    <p:sldLayoutId id="2147483913" r:id="rId1"/>
    <p:sldLayoutId id="2147483914" r:id="rId2"/>
    <p:sldLayoutId id="2147483915" r:id="rId3"/>
    <p:sldLayoutId id="2147483916" r:id="rId4"/>
    <p:sldLayoutId id="2147483917" r:id="rId5"/>
    <p:sldLayoutId id="2147483918" r:id="rId6"/>
    <p:sldLayoutId id="2147483919" r:id="rId7"/>
    <p:sldLayoutId id="2147483920" r:id="rId8"/>
    <p:sldLayoutId id="2147483921" r:id="rId9"/>
    <p:sldLayoutId id="2147483922" r:id="rId10"/>
    <p:sldLayoutId id="2147483923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0" hangingPunct="0">
              <a:defRPr sz="1400">
                <a:latin typeface="+mn-lt"/>
                <a:cs typeface="+mn-cs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400">
                <a:latin typeface="+mn-lt"/>
                <a:cs typeface="+mn-cs"/>
              </a:defRPr>
            </a:lvl1pPr>
          </a:lstStyle>
          <a:p>
            <a:pPr algn="ctr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400">
                <a:latin typeface="+mn-lt"/>
                <a:cs typeface="+mn-cs"/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D40F0211-7D1D-E140-B3CF-11B705B5D5EF}" type="slidenum">
              <a:rPr lang="en-US">
                <a:solidFill>
                  <a:srgbClr val="000000"/>
                </a:solidFill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48196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7" r:id="rId1"/>
    <p:sldLayoutId id="2147483938" r:id="rId2"/>
    <p:sldLayoutId id="2147483939" r:id="rId3"/>
    <p:sldLayoutId id="2147483940" r:id="rId4"/>
    <p:sldLayoutId id="2147483941" r:id="rId5"/>
    <p:sldLayoutId id="2147483942" r:id="rId6"/>
    <p:sldLayoutId id="2147483943" r:id="rId7"/>
    <p:sldLayoutId id="2147483944" r:id="rId8"/>
    <p:sldLayoutId id="2147483945" r:id="rId9"/>
    <p:sldLayoutId id="2147483946" r:id="rId10"/>
    <p:sldLayoutId id="2147483947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cs typeface="+mn-cs"/>
              </a:defRPr>
            </a:lvl1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5B1CD92B-D4F3-534E-A562-5B639C7A0985}" type="slidenum">
              <a:rPr lang="en-US">
                <a:solidFill>
                  <a:srgbClr val="000000"/>
                </a:solidFill>
              </a:rPr>
              <a:pPr defTabSz="914400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786680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73" r:id="rId1"/>
    <p:sldLayoutId id="2147483974" r:id="rId2"/>
    <p:sldLayoutId id="2147483975" r:id="rId3"/>
    <p:sldLayoutId id="2147483976" r:id="rId4"/>
    <p:sldLayoutId id="2147483977" r:id="rId5"/>
    <p:sldLayoutId id="2147483978" r:id="rId6"/>
    <p:sldLayoutId id="2147483979" r:id="rId7"/>
    <p:sldLayoutId id="2147483980" r:id="rId8"/>
    <p:sldLayoutId id="2147483981" r:id="rId9"/>
    <p:sldLayoutId id="2147483982" r:id="rId10"/>
    <p:sldLayoutId id="2147483983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tiff"/><Relationship Id="rId4" Type="http://schemas.openxmlformats.org/officeDocument/2006/relationships/hyperlink" Target="https://www.kickstarter.com/projects/379201360/maker-a-documentary-on-the-maker-movement" TargetMode="External"/><Relationship Id="rId5" Type="http://schemas.openxmlformats.org/officeDocument/2006/relationships/hyperlink" Target="https://www.youtube.com/watch?v=ux3Ze7RjPoA" TargetMode="External"/><Relationship Id="rId6" Type="http://schemas.openxmlformats.org/officeDocument/2006/relationships/hyperlink" Target="https://www.youtube.com/watch?v=2c_8tsbRF8g" TargetMode="External"/><Relationship Id="rId7" Type="http://schemas.openxmlformats.org/officeDocument/2006/relationships/hyperlink" Target="https://www.youtube.com/watch?v=frynXFJbXaY" TargetMode="External"/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2.tif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JJ7oRNMn3l4" TargetMode="External"/><Relationship Id="rId4" Type="http://schemas.openxmlformats.org/officeDocument/2006/relationships/image" Target="../media/image3.tiff"/><Relationship Id="rId5" Type="http://schemas.openxmlformats.org/officeDocument/2006/relationships/image" Target="../media/image4.tiff"/><Relationship Id="rId6" Type="http://schemas.openxmlformats.org/officeDocument/2006/relationships/hyperlink" Target="https://www.youtube.com/watch?time_continue=4&amp;v=t1hfZx2kvPY&amp;feature=emb_logo" TargetMode="External"/><Relationship Id="rId7" Type="http://schemas.openxmlformats.org/officeDocument/2006/relationships/hyperlink" Target="https://vimeo.com/332852426" TargetMode="External"/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5.tif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iff"/><Relationship Id="rId4" Type="http://schemas.openxmlformats.org/officeDocument/2006/relationships/image" Target="../media/image7.tif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tiff"/><Relationship Id="rId4" Type="http://schemas.openxmlformats.org/officeDocument/2006/relationships/image" Target="../media/image9.tif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www.xxx-clairewilliams-xxx.com/projets/antennas/?previous=sound-and-patterns&amp;type=documentation" TargetMode="External"/><Relationship Id="rId4" Type="http://schemas.openxmlformats.org/officeDocument/2006/relationships/hyperlink" Target="https://xxxclairewilliamsxxx.wordpress.com/electronic-textiles/" TargetMode="External"/><Relationship Id="rId5" Type="http://schemas.openxmlformats.org/officeDocument/2006/relationships/image" Target="../media/image10.tif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1.tiff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2.tiff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3.tiff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4.tif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://www.xxx-clairewilliams-xxx.com/projets/antennas/?previous=sound-and-patterns&amp;type=documentation" TargetMode="External"/><Relationship Id="rId4" Type="http://schemas.openxmlformats.org/officeDocument/2006/relationships/hyperlink" Target="https://xxxclairewilliamsxxx.wordpress.com/electronic-textiles/" TargetMode="External"/><Relationship Id="rId5" Type="http://schemas.openxmlformats.org/officeDocument/2006/relationships/image" Target="../media/image15.tif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5.xml"/><Relationship Id="rId4" Type="http://schemas.openxmlformats.org/officeDocument/2006/relationships/image" Target="../media/image16.jpeg"/><Relationship Id="rId5" Type="http://schemas.openxmlformats.org/officeDocument/2006/relationships/image" Target="../media/image17.png"/><Relationship Id="rId1" Type="http://schemas.openxmlformats.org/officeDocument/2006/relationships/themeOverride" Target="../theme/themeOverride1.xml"/><Relationship Id="rId2" Type="http://schemas.openxmlformats.org/officeDocument/2006/relationships/slideLayout" Target="../slideLayouts/slideLayout6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4" Type="http://schemas.openxmlformats.org/officeDocument/2006/relationships/image" Target="../media/image18.png"/><Relationship Id="rId1" Type="http://schemas.openxmlformats.org/officeDocument/2006/relationships/themeOverride" Target="../theme/themeOverride2.xml"/><Relationship Id="rId2" Type="http://schemas.openxmlformats.org/officeDocument/2006/relationships/slideLayout" Target="../slideLayouts/slideLayout78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7.xml"/><Relationship Id="rId4" Type="http://schemas.openxmlformats.org/officeDocument/2006/relationships/hyperlink" Target="http://www.dunneandraby.co.uk/content/projects/10/0" TargetMode="External"/><Relationship Id="rId5" Type="http://schemas.openxmlformats.org/officeDocument/2006/relationships/hyperlink" Target="http://www.moma.org/explore/multimedia/audios/37/838" TargetMode="External"/><Relationship Id="rId6" Type="http://schemas.openxmlformats.org/officeDocument/2006/relationships/image" Target="../media/image19.jpeg"/><Relationship Id="rId1" Type="http://schemas.openxmlformats.org/officeDocument/2006/relationships/themeOverride" Target="../theme/themeOverride3.xml"/><Relationship Id="rId2" Type="http://schemas.openxmlformats.org/officeDocument/2006/relationships/slideLayout" Target="../slideLayouts/slideLayout11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loaca.be/" TargetMode="External"/><Relationship Id="rId4" Type="http://schemas.openxmlformats.org/officeDocument/2006/relationships/image" Target="../media/image20.jpeg"/><Relationship Id="rId5" Type="http://schemas.openxmlformats.org/officeDocument/2006/relationships/hyperlink" Target="http://www.youtube.com/watch?v=iSFe91XlwYQ" TargetMode="External"/><Relationship Id="rId1" Type="http://schemas.openxmlformats.org/officeDocument/2006/relationships/slideLayout" Target="../slideLayouts/slideLayout89.xml"/><Relationship Id="rId2" Type="http://schemas.openxmlformats.org/officeDocument/2006/relationships/notesSlide" Target="../notesSlides/notesSlide18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themeOverride" Target="../theme/themeOverride4.xml"/><Relationship Id="rId2" Type="http://schemas.openxmlformats.org/officeDocument/2006/relationships/slideLayout" Target="../slideLayouts/slideLayout56.xml"/><Relationship Id="rId3" Type="http://schemas.openxmlformats.org/officeDocument/2006/relationships/notesSlide" Target="../notesSlides/notesSlide19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0.xml"/><Relationship Id="rId4" Type="http://schemas.openxmlformats.org/officeDocument/2006/relationships/image" Target="../media/image21.jpeg"/><Relationship Id="rId5" Type="http://schemas.openxmlformats.org/officeDocument/2006/relationships/image" Target="../media/image22.gif"/><Relationship Id="rId6" Type="http://schemas.openxmlformats.org/officeDocument/2006/relationships/image" Target="../media/image23.gif"/><Relationship Id="rId1" Type="http://schemas.openxmlformats.org/officeDocument/2006/relationships/themeOverride" Target="../theme/themeOverride5.xml"/><Relationship Id="rId2" Type="http://schemas.openxmlformats.org/officeDocument/2006/relationships/slideLayout" Target="../slideLayouts/slideLayout34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1.xml"/><Relationship Id="rId4" Type="http://schemas.openxmlformats.org/officeDocument/2006/relationships/image" Target="../media/image24.jpeg"/><Relationship Id="rId5" Type="http://schemas.openxmlformats.org/officeDocument/2006/relationships/image" Target="../media/image25.png"/><Relationship Id="rId1" Type="http://schemas.openxmlformats.org/officeDocument/2006/relationships/themeOverride" Target="../theme/themeOverride6.xml"/><Relationship Id="rId2" Type="http://schemas.openxmlformats.org/officeDocument/2006/relationships/slideLayout" Target="../slideLayouts/slideLayout34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2.xml"/><Relationship Id="rId4" Type="http://schemas.openxmlformats.org/officeDocument/2006/relationships/hyperlink" Target="https://vimeo.com/2398096" TargetMode="External"/><Relationship Id="rId5" Type="http://schemas.openxmlformats.org/officeDocument/2006/relationships/image" Target="../media/image26.jpeg"/><Relationship Id="rId1" Type="http://schemas.openxmlformats.org/officeDocument/2006/relationships/themeOverride" Target="../theme/themeOverride7.xml"/><Relationship Id="rId2" Type="http://schemas.openxmlformats.org/officeDocument/2006/relationships/slideLayout" Target="../slideLayouts/slideLayout34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3.xml"/><Relationship Id="rId4" Type="http://schemas.openxmlformats.org/officeDocument/2006/relationships/hyperlink" Target="https://vimeo.com/15715431" TargetMode="External"/><Relationship Id="rId5" Type="http://schemas.openxmlformats.org/officeDocument/2006/relationships/image" Target="../media/image27.jpeg"/><Relationship Id="rId1" Type="http://schemas.openxmlformats.org/officeDocument/2006/relationships/themeOverride" Target="../theme/themeOverride8.xml"/><Relationship Id="rId2" Type="http://schemas.openxmlformats.org/officeDocument/2006/relationships/slideLayout" Target="../slideLayouts/slideLayout3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daito.ws/en/work/smiles.html#6" TargetMode="External"/><Relationship Id="rId4" Type="http://schemas.openxmlformats.org/officeDocument/2006/relationships/image" Target="../media/image28.jpeg"/><Relationship Id="rId1" Type="http://schemas.openxmlformats.org/officeDocument/2006/relationships/slideLayout" Target="../slideLayouts/slideLayout45.xml"/><Relationship Id="rId2" Type="http://schemas.openxmlformats.org/officeDocument/2006/relationships/notesSlide" Target="../notesSlides/notesSlide24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5.xml"/><Relationship Id="rId4" Type="http://schemas.openxmlformats.org/officeDocument/2006/relationships/image" Target="../media/image29.jpeg"/><Relationship Id="rId5" Type="http://schemas.openxmlformats.org/officeDocument/2006/relationships/image" Target="../media/image30.jpeg"/><Relationship Id="rId6" Type="http://schemas.openxmlformats.org/officeDocument/2006/relationships/image" Target="../media/image31.jpeg"/><Relationship Id="rId7" Type="http://schemas.openxmlformats.org/officeDocument/2006/relationships/image" Target="../media/image32.jpeg"/><Relationship Id="rId1" Type="http://schemas.openxmlformats.org/officeDocument/2006/relationships/themeOverride" Target="../theme/themeOverride9.xml"/><Relationship Id="rId2" Type="http://schemas.openxmlformats.org/officeDocument/2006/relationships/slideLayout" Target="../slideLayouts/slideLayout34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6.xml"/><Relationship Id="rId4" Type="http://schemas.openxmlformats.org/officeDocument/2006/relationships/hyperlink" Target="http://www.sonjabaeumel.at/work/bacteria/chrocheted-membrane" TargetMode="External"/><Relationship Id="rId5" Type="http://schemas.openxmlformats.org/officeDocument/2006/relationships/hyperlink" Target="http://www.sonjabaeumel.at/work/film/invisible" TargetMode="External"/><Relationship Id="rId6" Type="http://schemas.openxmlformats.org/officeDocument/2006/relationships/image" Target="../media/image33.png"/><Relationship Id="rId7" Type="http://schemas.openxmlformats.org/officeDocument/2006/relationships/image" Target="../media/image34.png"/><Relationship Id="rId1" Type="http://schemas.openxmlformats.org/officeDocument/2006/relationships/themeOverride" Target="../theme/themeOverride10.xml"/><Relationship Id="rId2" Type="http://schemas.openxmlformats.org/officeDocument/2006/relationships/slideLayout" Target="../slideLayouts/slideLayout34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7.xml"/><Relationship Id="rId4" Type="http://schemas.openxmlformats.org/officeDocument/2006/relationships/image" Target="../media/image35.png"/><Relationship Id="rId5" Type="http://schemas.openxmlformats.org/officeDocument/2006/relationships/hyperlink" Target="http://joannadauner.de/wordpress/portfolio/sacrificium/" TargetMode="External"/><Relationship Id="rId1" Type="http://schemas.openxmlformats.org/officeDocument/2006/relationships/themeOverride" Target="../theme/themeOverride11.xml"/><Relationship Id="rId2" Type="http://schemas.openxmlformats.org/officeDocument/2006/relationships/slideLayout" Target="../slideLayouts/slideLayout10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2122" y="553695"/>
            <a:ext cx="9144000" cy="1143000"/>
          </a:xfrm>
        </p:spPr>
        <p:txBody>
          <a:bodyPr/>
          <a:lstStyle/>
          <a:p>
            <a:r>
              <a:rPr lang="en-US" sz="5400" dirty="0" smtClean="0">
                <a:latin typeface="+mj-ea"/>
                <a:cs typeface="Apple Chancery" charset="0"/>
              </a:rPr>
              <a:t>Final Exam</a:t>
            </a:r>
            <a:endParaRPr lang="en-US" sz="5400" dirty="0">
              <a:latin typeface="+mj-ea"/>
              <a:cs typeface="Apple Chancery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054250" y="1818231"/>
            <a:ext cx="742277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+mj-ea"/>
                <a:ea typeface="+mj-ea"/>
                <a:cs typeface="Apple Chancery" charset="0"/>
              </a:rPr>
              <a:t>In </a:t>
            </a:r>
            <a:r>
              <a:rPr lang="en-US" sz="2400" dirty="0" smtClean="0">
                <a:latin typeface="+mj-ea"/>
                <a:ea typeface="+mj-ea"/>
                <a:cs typeface="Apple Chancery" charset="0"/>
              </a:rPr>
              <a:t>this room during lecture next week, Thursday March </a:t>
            </a:r>
            <a:r>
              <a:rPr lang="en-US" sz="2400" dirty="0" smtClean="0">
                <a:latin typeface="+mj-ea"/>
                <a:ea typeface="+mj-ea"/>
                <a:cs typeface="Apple Chancery" charset="0"/>
              </a:rPr>
              <a:t>5 </a:t>
            </a:r>
            <a:r>
              <a:rPr lang="en-US" sz="2400" dirty="0" smtClean="0">
                <a:latin typeface="+mj-ea"/>
                <a:ea typeface="+mj-ea"/>
                <a:cs typeface="Apple Chancery" charset="0"/>
              </a:rPr>
              <a:t>3.30PM - 4.45PM</a:t>
            </a:r>
          </a:p>
          <a:p>
            <a:endParaRPr lang="en-US" sz="2400" dirty="0">
              <a:latin typeface="+mj-ea"/>
              <a:ea typeface="+mj-ea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54251" y="2717610"/>
            <a:ext cx="6583854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ea"/>
                <a:ea typeface="+mj-ea"/>
              </a:rPr>
              <a:t>Bring only a pen. No computers or other devices, </a:t>
            </a:r>
          </a:p>
          <a:p>
            <a:r>
              <a:rPr lang="en-US" sz="2400" dirty="0" smtClean="0">
                <a:latin typeface="+mj-ea"/>
                <a:ea typeface="+mj-ea"/>
              </a:rPr>
              <a:t>NO notes or books.</a:t>
            </a:r>
          </a:p>
          <a:p>
            <a:r>
              <a:rPr lang="en-US" sz="2400" dirty="0" smtClean="0">
                <a:latin typeface="+mj-ea"/>
                <a:ea typeface="+mj-ea"/>
              </a:rPr>
              <a:t>I will provide the </a:t>
            </a:r>
            <a:r>
              <a:rPr lang="en-US" sz="2400" dirty="0" err="1" smtClean="0">
                <a:latin typeface="+mj-ea"/>
                <a:ea typeface="+mj-ea"/>
              </a:rPr>
              <a:t>scantron</a:t>
            </a:r>
            <a:r>
              <a:rPr lang="en-US" sz="2400" dirty="0" smtClean="0">
                <a:latin typeface="+mj-ea"/>
                <a:ea typeface="+mj-ea"/>
              </a:rPr>
              <a:t> forms. </a:t>
            </a:r>
            <a:endParaRPr lang="en-US" sz="2400" dirty="0">
              <a:latin typeface="+mj-ea"/>
              <a:ea typeface="+mj-ea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054251" y="4356847"/>
            <a:ext cx="682751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latin typeface="+mj-ea"/>
                <a:ea typeface="+mj-ea"/>
              </a:rPr>
              <a:t>Content:</a:t>
            </a:r>
          </a:p>
          <a:p>
            <a:r>
              <a:rPr lang="en-US" sz="2400" dirty="0" smtClean="0">
                <a:latin typeface="+mj-ea"/>
                <a:ea typeface="+mj-ea"/>
              </a:rPr>
              <a:t>Lectures (look through slides and your notes)</a:t>
            </a:r>
          </a:p>
          <a:p>
            <a:r>
              <a:rPr lang="en-US" sz="2400" dirty="0" smtClean="0">
                <a:latin typeface="+mj-ea"/>
                <a:ea typeface="+mj-ea"/>
              </a:rPr>
              <a:t>Readings</a:t>
            </a:r>
          </a:p>
          <a:p>
            <a:r>
              <a:rPr lang="en-US" sz="2400" dirty="0" smtClean="0">
                <a:latin typeface="+mj-ea"/>
                <a:ea typeface="+mj-ea"/>
              </a:rPr>
              <a:t>HTML (Very basic)</a:t>
            </a:r>
            <a:endParaRPr lang="en-US" sz="2400" dirty="0">
              <a:latin typeface="+mj-ea"/>
              <a:ea typeface="+mj-ea"/>
            </a:endParaRPr>
          </a:p>
        </p:txBody>
      </p:sp>
    </p:spTree>
    <p:extLst>
      <p:ext uri="{BB962C8B-B14F-4D97-AF65-F5344CB8AC3E}">
        <p14:creationId xmlns:p14="http://schemas.microsoft.com/office/powerpoint/2010/main" val="1471396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2421255"/>
            <a:ext cx="9144000" cy="1143000"/>
          </a:xfrm>
        </p:spPr>
        <p:txBody>
          <a:bodyPr/>
          <a:lstStyle/>
          <a:p>
            <a:r>
              <a:rPr lang="en-US" sz="4000" b="1" dirty="0">
                <a:latin typeface="MS Gothic" charset="-128"/>
                <a:ea typeface="MS Gothic" charset="-128"/>
                <a:cs typeface="MS Gothic" charset="-128"/>
              </a:rPr>
              <a:t>Interdisciplinary Imagination Project </a:t>
            </a: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/>
            </a:r>
            <a:b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</a:b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/>
            </a:r>
            <a:b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</a:b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>Due </a:t>
            </a:r>
            <a:r>
              <a:rPr lang="en-US" sz="4000" b="1" dirty="0">
                <a:latin typeface="MS Gothic" charset="-128"/>
                <a:ea typeface="MS Gothic" charset="-128"/>
                <a:cs typeface="MS Gothic" charset="-128"/>
              </a:rPr>
              <a:t>March </a:t>
            </a: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>11/12 Presentations on the 12</a:t>
            </a:r>
            <a:r>
              <a:rPr lang="en-US" sz="4000" b="1" baseline="30000" dirty="0" smtClean="0">
                <a:latin typeface="MS Gothic" charset="-128"/>
                <a:ea typeface="MS Gothic" charset="-128"/>
                <a:cs typeface="MS Gothic" charset="-128"/>
              </a:rPr>
              <a:t>th</a:t>
            </a: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> in the lecture.</a:t>
            </a:r>
            <a:b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</a:br>
            <a:r>
              <a:rPr lang="en-US" sz="4000" b="1" dirty="0">
                <a:latin typeface="MS Gothic" charset="-128"/>
                <a:ea typeface="MS Gothic" charset="-128"/>
                <a:cs typeface="MS Gothic" charset="-128"/>
              </a:rPr>
              <a:t/>
            </a:r>
            <a:br>
              <a:rPr lang="en-US" sz="4000" b="1" dirty="0">
                <a:latin typeface="MS Gothic" charset="-128"/>
                <a:ea typeface="MS Gothic" charset="-128"/>
                <a:cs typeface="MS Gothic" charset="-128"/>
              </a:rPr>
            </a:br>
            <a:r>
              <a:rPr lang="en-US" sz="4000" b="1" dirty="0" smtClean="0">
                <a:latin typeface="MS Gothic" charset="-128"/>
                <a:ea typeface="MS Gothic" charset="-128"/>
                <a:cs typeface="MS Gothic" charset="-128"/>
              </a:rPr>
              <a:t>Go to a lecture now if you have not done so!</a:t>
            </a:r>
            <a:endParaRPr lang="en-US" sz="4000" dirty="0">
              <a:latin typeface="MS Gothic" charset="-128"/>
              <a:ea typeface="MS Gothic" charset="-128"/>
              <a:cs typeface="MS Gothic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4313078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alpha val="88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alphaModFix amt="70000"/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132114" y="1117599"/>
            <a:ext cx="568959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rgbClr val="FFFFFF"/>
                </a:solidFill>
                <a:latin typeface="Rockwell" charset="0"/>
                <a:ea typeface="Rockwell" charset="0"/>
                <a:cs typeface="Rockwell" charset="0"/>
              </a:rPr>
              <a:t>The Maker Movement</a:t>
            </a:r>
          </a:p>
          <a:p>
            <a:r>
              <a:rPr lang="en-US" dirty="0" smtClean="0">
                <a:solidFill>
                  <a:srgbClr val="FFFFFF"/>
                </a:solidFill>
                <a:latin typeface="Rockwell" charset="0"/>
                <a:ea typeface="Rockwell" charset="0"/>
                <a:cs typeface="Rockwell" charset="0"/>
              </a:rPr>
              <a:t>Hackerspaces</a:t>
            </a:r>
          </a:p>
          <a:p>
            <a:r>
              <a:rPr lang="en-US" dirty="0" smtClean="0">
                <a:solidFill>
                  <a:srgbClr val="FFFFFF"/>
                </a:solidFill>
                <a:latin typeface="Rockwell" charset="0"/>
                <a:ea typeface="Rockwell" charset="0"/>
                <a:cs typeface="Rockwell" charset="0"/>
              </a:rPr>
              <a:t>DIY Culture</a:t>
            </a:r>
            <a:endParaRPr lang="en-US" dirty="0">
              <a:solidFill>
                <a:srgbClr val="FFFFFF"/>
              </a:solidFill>
              <a:latin typeface="Rockwell" charset="0"/>
              <a:ea typeface="Rockwell" charset="0"/>
              <a:cs typeface="Rockwell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986978" y="4136571"/>
            <a:ext cx="232583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FFFFFF"/>
                </a:solidFill>
                <a:latin typeface="Rockwell" charset="0"/>
                <a:ea typeface="Rockwell" charset="0"/>
                <a:cs typeface="Rockwell" charset="0"/>
                <a:hlinkClick r:id="rId4"/>
              </a:rPr>
              <a:t>Documentary trailer</a:t>
            </a:r>
            <a:endParaRPr lang="en-US" dirty="0">
              <a:solidFill>
                <a:srgbClr val="FFFFFF"/>
              </a:solidFill>
              <a:latin typeface="Rockwell" charset="0"/>
              <a:ea typeface="Rockwell" charset="0"/>
              <a:cs typeface="Rockwell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986978" y="4505903"/>
            <a:ext cx="45995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FFFFFF"/>
                </a:solidFill>
                <a:latin typeface="Rockwell" charset="0"/>
                <a:ea typeface="Rockwell" charset="0"/>
                <a:cs typeface="Rockwell" charset="0"/>
                <a:hlinkClick r:id="rId5"/>
              </a:rPr>
              <a:t>Defining the maker movement (LA Times)</a:t>
            </a:r>
            <a:endParaRPr lang="en-US" dirty="0">
              <a:solidFill>
                <a:srgbClr val="FFFFFF"/>
              </a:solidFill>
              <a:latin typeface="Rockwell" charset="0"/>
              <a:ea typeface="Rockwell" charset="0"/>
              <a:cs typeface="Rockwell" charset="0"/>
            </a:endParaRPr>
          </a:p>
        </p:txBody>
      </p:sp>
      <p:sp>
        <p:nvSpPr>
          <p:cNvPr id="7" name="Title 1"/>
          <p:cNvSpPr>
            <a:spLocks noGrp="1"/>
          </p:cNvSpPr>
          <p:nvPr>
            <p:ph type="ctrTitle"/>
          </p:nvPr>
        </p:nvSpPr>
        <p:spPr>
          <a:xfrm>
            <a:off x="986978" y="4342226"/>
            <a:ext cx="7772400" cy="1470025"/>
          </a:xfrm>
        </p:spPr>
        <p:txBody>
          <a:bodyPr/>
          <a:lstStyle/>
          <a:p>
            <a:pPr algn="l">
              <a:defRPr/>
            </a:pPr>
            <a:r>
              <a:rPr lang="en-US" sz="1800" dirty="0">
                <a:latin typeface="Rockwell" charset="0"/>
                <a:ea typeface="Rockwell" charset="0"/>
                <a:cs typeface="Rockwell" charset="0"/>
                <a:hlinkClick r:id="rId6"/>
              </a:rPr>
              <a:t>What We Can Learn From Hackerspaces</a:t>
            </a:r>
            <a:endParaRPr lang="en-US" sz="1800" dirty="0">
              <a:latin typeface="Rockwell" charset="0"/>
              <a:ea typeface="Rockwell" charset="0"/>
              <a:cs typeface="Rockwell" charset="0"/>
            </a:endParaRPr>
          </a:p>
        </p:txBody>
      </p:sp>
      <p:sp>
        <p:nvSpPr>
          <p:cNvPr id="9" name="Rectangle 1026"/>
          <p:cNvSpPr txBox="1">
            <a:spLocks noChangeArrowheads="1"/>
          </p:cNvSpPr>
          <p:nvPr/>
        </p:nvSpPr>
        <p:spPr bwMode="auto">
          <a:xfrm>
            <a:off x="986978" y="5077238"/>
            <a:ext cx="7126515" cy="747486"/>
          </a:xfrm>
          <a:prstGeom prst="rect">
            <a:avLst/>
          </a:prstGeom>
          <a:noFill/>
          <a:ln>
            <a:noFill/>
          </a:ln>
          <a:effectLst/>
          <a:extLst>
            <a:ext uri="{FAA26D3D-D897-4be2-8F04-BA451C77F1D7}">
              <ma14:placeholderFlag xmlns:ma14="http://schemas.microsoft.com/office/mac/drawingml/2011/main" val="1"/>
            </a:ex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ＭＳ Ｐゴシック" charset="0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  <a:cs typeface="ＭＳ Ｐゴシック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  <a:cs typeface="ＭＳ Ｐゴシック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  <a:cs typeface="ＭＳ Ｐゴシック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  <a:cs typeface="ＭＳ Ｐゴシック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Times" charset="0"/>
                <a:ea typeface="ＭＳ Ｐゴシック" charset="0"/>
              </a:defRPr>
            </a:lvl9pPr>
          </a:lstStyle>
          <a:p>
            <a:pPr algn="l" defTabSz="914400" eaLnBrk="1" hangingPunct="1">
              <a:defRPr/>
            </a:pPr>
            <a:r>
              <a:rPr lang="en-US" sz="1800" kern="0" dirty="0" smtClean="0">
                <a:solidFill>
                  <a:srgbClr val="CCFFCC"/>
                </a:solidFill>
                <a:latin typeface="Rockwell" charset="0"/>
                <a:ea typeface="Rockwell" charset="0"/>
                <a:cs typeface="Rockwell" charset="0"/>
                <a:hlinkClick r:id="rId7"/>
              </a:rPr>
              <a:t>What does Maker Culture mean to academia?</a:t>
            </a:r>
            <a:endParaRPr lang="en-US" sz="1800" kern="0" dirty="0" smtClean="0">
              <a:solidFill>
                <a:srgbClr val="CCFFCC"/>
              </a:solidFill>
              <a:latin typeface="Rockwell" charset="0"/>
              <a:ea typeface="Rockwell" charset="0"/>
              <a:cs typeface="Rockwel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568611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0" y="6328228"/>
            <a:ext cx="914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Additivist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Cookbook (2016),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Morehshin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Allahyari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(1985, Iran)</a:t>
            </a:r>
            <a:endParaRPr lang="en-US" dirty="0">
              <a:latin typeface="Trebuchet MS" charset="0"/>
              <a:ea typeface="Trebuchet MS" charset="0"/>
              <a:cs typeface="Trebuchet MS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662214"/>
            <a:ext cx="9144000" cy="51327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8306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0" y="6328228"/>
            <a:ext cx="914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Additivist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Cookbook (2016),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Morehshin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Allahyari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(1985, Iran)</a:t>
            </a:r>
            <a:endParaRPr lang="en-US" dirty="0">
              <a:latin typeface="Trebuchet MS" charset="0"/>
              <a:ea typeface="Trebuchet MS" charset="0"/>
              <a:cs typeface="Trebuchet MS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063171" y="1277612"/>
            <a:ext cx="7438572" cy="38164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200" b="1" dirty="0">
                <a:latin typeface="Rockwell" charset="0"/>
                <a:ea typeface="Rockwell" charset="0"/>
                <a:cs typeface="Rockwell" charset="0"/>
              </a:rPr>
              <a:t>#</a:t>
            </a:r>
            <a:r>
              <a:rPr lang="en-US" sz="2200" b="1" dirty="0" err="1">
                <a:latin typeface="Rockwell" charset="0"/>
                <a:ea typeface="Rockwell" charset="0"/>
                <a:cs typeface="Rockwell" charset="0"/>
              </a:rPr>
              <a:t>Additivism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 is a movement concerned with critiquing ‘radical’ new technologies in </a:t>
            </a:r>
            <a:r>
              <a:rPr lang="en-US" sz="2200" dirty="0" err="1">
                <a:latin typeface="Rockwell" charset="0"/>
                <a:ea typeface="Rockwell" charset="0"/>
                <a:cs typeface="Rockwell" charset="0"/>
              </a:rPr>
              <a:t>fablabs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, workshops, and classrooms; at social, ecological, and global scales. The term is a portmanteau of </a:t>
            </a:r>
            <a:r>
              <a:rPr lang="en-US" sz="2200" i="1" dirty="0">
                <a:latin typeface="Rockwell" charset="0"/>
                <a:ea typeface="Rockwell" charset="0"/>
                <a:cs typeface="Rockwell" charset="0"/>
              </a:rPr>
              <a:t>additive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 and </a:t>
            </a:r>
            <a:r>
              <a:rPr lang="en-US" sz="2200" i="1" dirty="0">
                <a:latin typeface="Rockwell" charset="0"/>
                <a:ea typeface="Rockwell" charset="0"/>
                <a:cs typeface="Rockwell" charset="0"/>
              </a:rPr>
              <a:t>activism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: a gesture to the complex scales at which new forms of action and intervention must take place in an era increasingly saturated by </a:t>
            </a:r>
            <a:r>
              <a:rPr lang="en-US" sz="2200" dirty="0" err="1">
                <a:latin typeface="Rockwell" charset="0"/>
                <a:ea typeface="Rockwell" charset="0"/>
                <a:cs typeface="Rockwell" charset="0"/>
              </a:rPr>
              <a:t>PostHuman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 affects. By considering the 3D printer as a technology for remodeling </a:t>
            </a:r>
            <a:r>
              <a:rPr lang="en-US" sz="2200" i="1" dirty="0">
                <a:latin typeface="Rockwell" charset="0"/>
                <a:ea typeface="Rockwell" charset="0"/>
                <a:cs typeface="Rockwell" charset="0"/>
              </a:rPr>
              <a:t>thought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 into profound, and often nightmarish, new shapes #</a:t>
            </a:r>
            <a:r>
              <a:rPr lang="en-US" sz="2200" dirty="0" err="1">
                <a:latin typeface="Rockwell" charset="0"/>
                <a:ea typeface="Rockwell" charset="0"/>
                <a:cs typeface="Rockwell" charset="0"/>
              </a:rPr>
              <a:t>Additivism</a:t>
            </a:r>
            <a:r>
              <a:rPr lang="en-US" sz="2200" dirty="0">
                <a:latin typeface="Rockwell" charset="0"/>
                <a:ea typeface="Rockwell" charset="0"/>
                <a:cs typeface="Rockwell" charset="0"/>
              </a:rPr>
              <a:t> aims to expose in-betweens, empower the powerless, and question the presupposed.</a:t>
            </a:r>
          </a:p>
        </p:txBody>
      </p:sp>
    </p:spTree>
    <p:extLst>
      <p:ext uri="{BB962C8B-B14F-4D97-AF65-F5344CB8AC3E}">
        <p14:creationId xmlns:p14="http://schemas.microsoft.com/office/powerpoint/2010/main" val="14414894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0" y="6328228"/>
            <a:ext cx="914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>
                <a:latin typeface="Trebuchet MS" charset="0"/>
                <a:ea typeface="Trebuchet MS" charset="0"/>
                <a:cs typeface="Trebuchet MS" charset="0"/>
                <a:hlinkClick r:id="rId3"/>
              </a:rPr>
              <a:t>Material Speculations (2015),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Morehshin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Allahyari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(1985, Iran)</a:t>
            </a:r>
            <a:endParaRPr lang="en-US" dirty="0">
              <a:latin typeface="Trebuchet MS" charset="0"/>
              <a:ea typeface="Trebuchet MS" charset="0"/>
              <a:cs typeface="Trebuchet MS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-105346"/>
            <a:ext cx="4719744" cy="612485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206064" y="0"/>
            <a:ext cx="4106992" cy="617091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04913" y="5651555"/>
            <a:ext cx="13729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Rockwell" charset="0"/>
                <a:ea typeface="Rockwell" charset="0"/>
                <a:cs typeface="Rockwell" charset="0"/>
                <a:hlinkClick r:id="rId6"/>
              </a:rPr>
              <a:t>Interview 1</a:t>
            </a:r>
            <a:endParaRPr lang="en-US" dirty="0">
              <a:latin typeface="Rockwell" charset="0"/>
              <a:ea typeface="Rockwell" charset="0"/>
              <a:cs typeface="Rockwell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04913" y="6020887"/>
            <a:ext cx="13729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Rockwell" charset="0"/>
                <a:ea typeface="Rockwell" charset="0"/>
                <a:cs typeface="Rockwell" charset="0"/>
                <a:hlinkClick r:id="rId7"/>
              </a:rPr>
              <a:t>Interview 2</a:t>
            </a:r>
            <a:endParaRPr lang="en-US" dirty="0">
              <a:latin typeface="Rockwell" charset="0"/>
              <a:ea typeface="Rockwell" charset="0"/>
              <a:cs typeface="Rockwel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900579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66902" y="0"/>
            <a:ext cx="7591298" cy="68580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0" y="6328228"/>
            <a:ext cx="914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Material Speculations (2015),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Morehshin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</a:t>
            </a:r>
            <a:r>
              <a:rPr lang="en-US" dirty="0" err="1" smtClean="0">
                <a:latin typeface="Trebuchet MS" charset="0"/>
                <a:ea typeface="Trebuchet MS" charset="0"/>
                <a:cs typeface="Trebuchet MS" charset="0"/>
              </a:rPr>
              <a:t>Allahyari</a:t>
            </a:r>
            <a:r>
              <a:rPr lang="en-US" dirty="0" smtClean="0">
                <a:latin typeface="Trebuchet MS" charset="0"/>
                <a:ea typeface="Trebuchet MS" charset="0"/>
                <a:cs typeface="Trebuchet MS" charset="0"/>
              </a:rPr>
              <a:t> (1985, Iran)</a:t>
            </a:r>
            <a:endParaRPr lang="en-US" dirty="0">
              <a:latin typeface="Trebuchet MS" charset="0"/>
              <a:ea typeface="Trebuchet MS" charset="0"/>
              <a:cs typeface="Trebuchet MS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830214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4572000" cy="68580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70548" y="0"/>
            <a:ext cx="4572968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302366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5334000" cy="595013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34000" y="0"/>
            <a:ext cx="3810000" cy="3467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78257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  <a:hlinkClick r:id="rId3"/>
              </a:rPr>
              <a:t>Antennas</a:t>
            </a:r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 (2014/2015), </a:t>
            </a:r>
            <a:r>
              <a:rPr lang="en-US" sz="1800" dirty="0" smtClean="0">
                <a:latin typeface="Helvetica" charset="0"/>
                <a:ea typeface="Helvetica" charset="0"/>
                <a:cs typeface="Helvetica" charset="0"/>
                <a:hlinkClick r:id="rId4"/>
              </a:rPr>
              <a:t>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61257" y="307110"/>
            <a:ext cx="8621486" cy="58596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0981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38100"/>
            <a:ext cx="9144000" cy="5943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3806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51821"/>
            <a:ext cx="9144000" cy="542988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10787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057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1875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Antennas (2014/2015), 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0543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83702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794786"/>
            <a:ext cx="9144000" cy="1143000"/>
          </a:xfrm>
        </p:spPr>
        <p:txBody>
          <a:bodyPr/>
          <a:lstStyle/>
          <a:p>
            <a:r>
              <a:rPr lang="en-US" sz="1800" dirty="0" smtClean="0">
                <a:latin typeface="Helvetica" charset="0"/>
                <a:ea typeface="Helvetica" charset="0"/>
                <a:cs typeface="Helvetica" charset="0"/>
                <a:hlinkClick r:id="rId3"/>
              </a:rPr>
              <a:t>Antennas</a:t>
            </a:r>
            <a:r>
              <a:rPr lang="en-US" sz="1800" dirty="0" smtClean="0">
                <a:latin typeface="Helvetica" charset="0"/>
                <a:ea typeface="Helvetica" charset="0"/>
                <a:cs typeface="Helvetica" charset="0"/>
              </a:rPr>
              <a:t> (2014/2015), </a:t>
            </a:r>
            <a:r>
              <a:rPr lang="en-US" sz="1800" dirty="0" smtClean="0">
                <a:latin typeface="Helvetica" charset="0"/>
                <a:ea typeface="Helvetica" charset="0"/>
                <a:cs typeface="Helvetica" charset="0"/>
                <a:hlinkClick r:id="rId4"/>
              </a:rPr>
              <a:t>Claire Williams </a:t>
            </a:r>
            <a:endParaRPr lang="en-US" sz="1800" dirty="0">
              <a:latin typeface="Helvetica" charset="0"/>
              <a:ea typeface="Helvetica" charset="0"/>
              <a:cs typeface="Helvetica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54194" y="505161"/>
            <a:ext cx="4035611" cy="53732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5869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1026"/>
          <p:cNvSpPr>
            <a:spLocks noGrp="1" noChangeArrowheads="1"/>
          </p:cNvSpPr>
          <p:nvPr>
            <p:ph type="ctrTitle"/>
          </p:nvPr>
        </p:nvSpPr>
        <p:spPr>
          <a:xfrm>
            <a:off x="685800" y="22860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Human/Animal-like Robots and Machines</a:t>
            </a:r>
            <a:b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</a:br>
            <a: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/>
            </a:r>
            <a:b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</a:br>
            <a: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/>
            </a:r>
            <a:b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</a:br>
            <a:r>
              <a:rPr lang="en-US" sz="3200" b="1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 (Anthropomorphic/Zoomorphic)</a:t>
            </a:r>
            <a:r>
              <a:rPr lang="en-US" sz="3200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 </a:t>
            </a:r>
            <a:endParaRPr lang="en-US" sz="3200" dirty="0" smtClean="0">
              <a:solidFill>
                <a:schemeClr val="accent6">
                  <a:lumMod val="20000"/>
                  <a:lumOff val="80000"/>
                </a:schemeClr>
              </a:solidFill>
              <a:latin typeface="Andale Mono" charset="0"/>
              <a:ea typeface="Andale Mono" charset="0"/>
              <a:cs typeface="Andale Mono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014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5181600" y="5105400"/>
            <a:ext cx="3505200" cy="457200"/>
          </a:xfrm>
        </p:spPr>
        <p:txBody>
          <a:bodyPr/>
          <a:lstStyle/>
          <a:p>
            <a:pPr eaLnBrk="1" hangingPunct="1">
              <a:defRPr/>
            </a:pPr>
            <a:r>
              <a:rPr lang="en-US" sz="1800" dirty="0" smtClean="0">
                <a:latin typeface="Rockwell"/>
                <a:cs typeface="Rockwell"/>
              </a:rPr>
              <a:t>K-456, Nam June Paik (1965)</a:t>
            </a:r>
            <a:r>
              <a:rPr lang="en-US" dirty="0" smtClean="0">
                <a:latin typeface="Rockwell"/>
                <a:cs typeface="Rockwell"/>
              </a:rPr>
              <a:t> </a:t>
            </a:r>
          </a:p>
        </p:txBody>
      </p:sp>
      <p:pic>
        <p:nvPicPr>
          <p:cNvPr id="76802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81600" y="2057400"/>
            <a:ext cx="3505200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9332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567428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92928317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0" y="6400800"/>
            <a:ext cx="9144000" cy="457200"/>
          </a:xfrm>
        </p:spPr>
        <p:txBody>
          <a:bodyPr/>
          <a:lstStyle/>
          <a:p>
            <a:pPr eaLnBrk="1" hangingPunct="1">
              <a:defRPr/>
            </a:pPr>
            <a:r>
              <a:rPr lang="en-US" sz="1600" dirty="0" smtClean="0">
                <a:latin typeface="Rockwell"/>
                <a:cs typeface="Rockwell"/>
              </a:rPr>
              <a:t>K-456 in a staged car accident outside the Whitney Museum of Art in 1982</a:t>
            </a:r>
            <a:endParaRPr lang="en-US" dirty="0" smtClean="0">
              <a:latin typeface="Rockwell"/>
              <a:cs typeface="Rockwell"/>
            </a:endParaRPr>
          </a:p>
        </p:txBody>
      </p:sp>
      <p:pic>
        <p:nvPicPr>
          <p:cNvPr id="101379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228600"/>
            <a:ext cx="8001000" cy="6000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70219613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26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0" y="-152400"/>
            <a:ext cx="9144000" cy="762000"/>
          </a:xfrm>
        </p:spPr>
        <p:txBody>
          <a:bodyPr/>
          <a:lstStyle/>
          <a:p>
            <a:pPr eaLnBrk="1" hangingPunct="1">
              <a:defRPr/>
            </a:pPr>
            <a:r>
              <a:rPr lang="en-US" sz="1600" dirty="0" smtClean="0">
                <a:solidFill>
                  <a:schemeClr val="hlink"/>
                </a:solidFill>
                <a:latin typeface="Rockwell"/>
                <a:cs typeface="Rockwell"/>
                <a:hlinkClick r:id="rId4"/>
              </a:rPr>
              <a:t>Dunne &amp; Raby </a:t>
            </a:r>
            <a:r>
              <a:rPr lang="en-US" sz="1600" b="1" dirty="0" smtClean="0">
                <a:solidFill>
                  <a:schemeClr val="hlink"/>
                </a:solidFill>
                <a:latin typeface="Rockwell"/>
                <a:cs typeface="Rockwell"/>
                <a:hlinkClick r:id="rId4"/>
              </a:rPr>
              <a:t>TECHNOLOGICAL DREAMS SERIES: NO.1, ROBOTS (2007)</a:t>
            </a:r>
            <a:endParaRPr lang="en-US" dirty="0" smtClean="0">
              <a:solidFill>
                <a:schemeClr val="tx1"/>
              </a:solidFill>
              <a:latin typeface="Rockwell"/>
              <a:cs typeface="Rockwell"/>
            </a:endParaRPr>
          </a:p>
        </p:txBody>
      </p:sp>
      <p:sp>
        <p:nvSpPr>
          <p:cNvPr id="139271" name="Rectangle 7"/>
          <p:cNvSpPr>
            <a:spLocks noChangeArrowheads="1"/>
          </p:cNvSpPr>
          <p:nvPr/>
        </p:nvSpPr>
        <p:spPr bwMode="auto">
          <a:xfrm>
            <a:off x="7010400" y="6324600"/>
            <a:ext cx="1992853" cy="3693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FFFFFF"/>
                </a:solidFill>
                <a:latin typeface="Rockwell"/>
                <a:cs typeface="Rockwell"/>
                <a:hlinkClick r:id="rId5"/>
              </a:rPr>
              <a:t>MOMA interview</a:t>
            </a:r>
            <a:endParaRPr lang="en-US" sz="2400" dirty="0">
              <a:solidFill>
                <a:srgbClr val="FFFFFF"/>
              </a:solidFill>
              <a:latin typeface="Rockwell"/>
              <a:cs typeface="Rockwell"/>
            </a:endParaRPr>
          </a:p>
        </p:txBody>
      </p:sp>
      <p:pic>
        <p:nvPicPr>
          <p:cNvPr id="101379" name="Picture 9" descr="0aboveraobio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9600"/>
            <a:ext cx="9144000" cy="55514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76930745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14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5417559" y="1075765"/>
            <a:ext cx="3581400" cy="1066800"/>
          </a:xfrm>
        </p:spPr>
        <p:txBody>
          <a:bodyPr/>
          <a:lstStyle/>
          <a:p>
            <a:pPr eaLnBrk="1" hangingPunct="1">
              <a:defRPr/>
            </a:pPr>
            <a:r>
              <a:rPr lang="en-US" sz="2000" dirty="0" smtClean="0">
                <a:solidFill>
                  <a:schemeClr val="tx1"/>
                </a:solidFill>
                <a:latin typeface="Rockwell"/>
                <a:cs typeface="Rockwell"/>
                <a:hlinkClick r:id="rId3"/>
              </a:rPr>
              <a:t>Cloaca</a:t>
            </a:r>
            <a:r>
              <a:rPr lang="en-US" sz="2000" dirty="0" smtClean="0">
                <a:solidFill>
                  <a:schemeClr val="tx1"/>
                </a:solidFill>
                <a:latin typeface="Rockwell"/>
                <a:cs typeface="Rockwell"/>
              </a:rPr>
              <a:t>, (2000-2010 ) </a:t>
            </a:r>
            <a:r>
              <a:rPr lang="en-US" sz="2000" dirty="0">
                <a:solidFill>
                  <a:schemeClr val="tx1"/>
                </a:solidFill>
                <a:latin typeface="Rockwell"/>
                <a:cs typeface="Rockwell"/>
              </a:rPr>
              <a:t/>
            </a:r>
            <a:br>
              <a:rPr lang="en-US" sz="2000" dirty="0">
                <a:solidFill>
                  <a:schemeClr val="tx1"/>
                </a:solidFill>
                <a:latin typeface="Rockwell"/>
                <a:cs typeface="Rockwell"/>
              </a:rPr>
            </a:br>
            <a:r>
              <a:rPr lang="en-US" sz="2000" dirty="0">
                <a:solidFill>
                  <a:schemeClr val="tx1"/>
                </a:solidFill>
                <a:latin typeface="Rockwell"/>
                <a:cs typeface="Rockwell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Rockwell"/>
                <a:cs typeface="Rockwell"/>
              </a:rPr>
              <a:t>Wim</a:t>
            </a:r>
            <a:r>
              <a:rPr lang="en-US" sz="2000" dirty="0">
                <a:solidFill>
                  <a:schemeClr val="tx1"/>
                </a:solidFill>
                <a:latin typeface="Rockwell"/>
                <a:cs typeface="Rockwell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Rockwell"/>
                <a:cs typeface="Rockwell"/>
              </a:rPr>
              <a:t>Delvoye</a:t>
            </a:r>
            <a:r>
              <a:rPr lang="en-US" sz="2000" dirty="0">
                <a:solidFill>
                  <a:schemeClr val="tx1"/>
                </a:solidFill>
                <a:latin typeface="Rockwell"/>
                <a:cs typeface="Rockwell"/>
              </a:rPr>
              <a:t> </a:t>
            </a:r>
            <a:endParaRPr lang="en-US" sz="2000" dirty="0" smtClean="0">
              <a:solidFill>
                <a:schemeClr val="tx1"/>
              </a:solidFill>
              <a:latin typeface="Rockwell"/>
              <a:cs typeface="Rockwell"/>
            </a:endParaRPr>
          </a:p>
        </p:txBody>
      </p:sp>
      <p:pic>
        <p:nvPicPr>
          <p:cNvPr id="9728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1113" y="0"/>
            <a:ext cx="5275263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7283" name="TextBox 1"/>
          <p:cNvSpPr txBox="1">
            <a:spLocks noChangeArrowheads="1"/>
          </p:cNvSpPr>
          <p:nvPr/>
        </p:nvSpPr>
        <p:spPr bwMode="auto">
          <a:xfrm>
            <a:off x="8146041" y="6316389"/>
            <a:ext cx="852918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2000" dirty="0">
                <a:solidFill>
                  <a:srgbClr val="FFFFFF"/>
                </a:solidFill>
                <a:latin typeface="Rockwell"/>
                <a:cs typeface="Rockwell"/>
                <a:hlinkClick r:id="rId5"/>
              </a:rPr>
              <a:t>video</a:t>
            </a:r>
            <a:endParaRPr lang="en-US" sz="2000" dirty="0">
              <a:solidFill>
                <a:srgbClr val="FFFFFF"/>
              </a:solidFill>
              <a:latin typeface="Rockwell"/>
              <a:cs typeface="Rockwell"/>
            </a:endParaRPr>
          </a:p>
        </p:txBody>
      </p:sp>
    </p:spTree>
    <p:extLst>
      <p:ext uri="{BB962C8B-B14F-4D97-AF65-F5344CB8AC3E}">
        <p14:creationId xmlns:p14="http://schemas.microsoft.com/office/powerpoint/2010/main" val="1188140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1391604" y="1696122"/>
            <a:ext cx="614311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sz="4000" dirty="0" smtClean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Cyborg</a:t>
            </a:r>
            <a:endParaRPr lang="en-US" sz="4000" dirty="0" smtClean="0">
              <a:solidFill>
                <a:schemeClr val="accent6">
                  <a:lumMod val="20000"/>
                  <a:lumOff val="80000"/>
                </a:schemeClr>
              </a:solidFill>
              <a:latin typeface="Andale Mono" charset="0"/>
              <a:ea typeface="Andale Mono" charset="0"/>
              <a:cs typeface="Andale Mono" charset="0"/>
            </a:endParaRPr>
          </a:p>
        </p:txBody>
      </p:sp>
      <p:sp>
        <p:nvSpPr>
          <p:cNvPr id="5123" name="Rectangle 3"/>
          <p:cNvSpPr>
            <a:spLocks noChangeArrowheads="1"/>
          </p:cNvSpPr>
          <p:nvPr/>
        </p:nvSpPr>
        <p:spPr bwMode="auto">
          <a:xfrm>
            <a:off x="-1" y="3352800"/>
            <a:ext cx="9144001" cy="13849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2800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An organism that is a self-regulating integration of </a:t>
            </a:r>
          </a:p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2800" dirty="0">
                <a:solidFill>
                  <a:schemeClr val="accent6">
                    <a:lumMod val="20000"/>
                    <a:lumOff val="80000"/>
                  </a:schemeClr>
                </a:solidFill>
                <a:latin typeface="Andale Mono" charset="0"/>
                <a:ea typeface="Andale Mono" charset="0"/>
                <a:cs typeface="Andale Mono" charset="0"/>
              </a:rPr>
              <a:t>artificial and natural systems</a:t>
            </a:r>
          </a:p>
        </p:txBody>
      </p:sp>
    </p:spTree>
    <p:extLst>
      <p:ext uri="{BB962C8B-B14F-4D97-AF65-F5344CB8AC3E}">
        <p14:creationId xmlns:p14="http://schemas.microsoft.com/office/powerpoint/2010/main" val="486038381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3276600" y="6019800"/>
            <a:ext cx="7620000" cy="838200"/>
          </a:xfrm>
        </p:spPr>
        <p:txBody>
          <a:bodyPr/>
          <a:lstStyle/>
          <a:p>
            <a:pPr eaLnBrk="1" hangingPunct="1">
              <a:defRPr/>
            </a:pPr>
            <a:r>
              <a:rPr lang="en-US" sz="1600" dirty="0" smtClean="0">
                <a:solidFill>
                  <a:schemeClr val="tx1"/>
                </a:solidFill>
                <a:latin typeface="Rockwell"/>
                <a:cs typeface="Rockwell"/>
              </a:rPr>
              <a:t>Exoskeleton, </a:t>
            </a:r>
            <a:r>
              <a:rPr lang="en-US" sz="1600" dirty="0" err="1" smtClean="0">
                <a:solidFill>
                  <a:schemeClr val="tx1"/>
                </a:solidFill>
                <a:latin typeface="Rockwell"/>
                <a:cs typeface="Rockwell"/>
              </a:rPr>
              <a:t>Stelarc</a:t>
            </a:r>
            <a:r>
              <a:rPr lang="en-US" sz="1600" dirty="0" smtClean="0">
                <a:solidFill>
                  <a:schemeClr val="tx1"/>
                </a:solidFill>
                <a:latin typeface="Rockwell"/>
                <a:cs typeface="Rockwell"/>
              </a:rPr>
              <a:t> (1998) </a:t>
            </a:r>
          </a:p>
        </p:txBody>
      </p:sp>
      <p:pic>
        <p:nvPicPr>
          <p:cNvPr id="141314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4175" y="228600"/>
            <a:ext cx="4187825" cy="627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1315" name="Picture 8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990600"/>
            <a:ext cx="2032000" cy="152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1316" name="Picture 9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3505200"/>
            <a:ext cx="2032000" cy="152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46064534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3048000" y="5638800"/>
            <a:ext cx="3352800" cy="990600"/>
          </a:xfrm>
        </p:spPr>
        <p:txBody>
          <a:bodyPr/>
          <a:lstStyle/>
          <a:p>
            <a:pPr eaLnBrk="1" hangingPunct="1">
              <a:defRPr/>
            </a:pPr>
            <a:r>
              <a:rPr lang="en-US" sz="1600" dirty="0" smtClean="0">
                <a:solidFill>
                  <a:schemeClr val="tx1"/>
                </a:solidFill>
                <a:latin typeface="Rockwell"/>
                <a:cs typeface="Rockwell"/>
              </a:rPr>
              <a:t>Extended Arm, </a:t>
            </a:r>
            <a:r>
              <a:rPr lang="en-US" sz="1600" dirty="0" err="1" smtClean="0">
                <a:solidFill>
                  <a:schemeClr val="tx1"/>
                </a:solidFill>
                <a:latin typeface="Rockwell"/>
                <a:cs typeface="Rockwell"/>
              </a:rPr>
              <a:t>Stelarc</a:t>
            </a:r>
            <a:r>
              <a:rPr lang="en-US" sz="1600" dirty="0" smtClean="0">
                <a:solidFill>
                  <a:schemeClr val="tx1"/>
                </a:solidFill>
                <a:latin typeface="Rockwell"/>
                <a:cs typeface="Rockwell"/>
              </a:rPr>
              <a:t> (2001) </a:t>
            </a:r>
          </a:p>
        </p:txBody>
      </p:sp>
      <p:pic>
        <p:nvPicPr>
          <p:cNvPr id="143362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609600"/>
            <a:ext cx="3244850" cy="495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363" name="Picture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5538" y="609600"/>
            <a:ext cx="3990975" cy="495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900412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62000" y="5715000"/>
            <a:ext cx="7620000" cy="838200"/>
          </a:xfrm>
        </p:spPr>
        <p:txBody>
          <a:bodyPr/>
          <a:lstStyle/>
          <a:p>
            <a:pPr eaLnBrk="1" hangingPunct="1">
              <a:defRPr/>
            </a:pPr>
            <a:r>
              <a:rPr lang="en-US" sz="1800" dirty="0" smtClean="0">
                <a:latin typeface="Rockwell"/>
                <a:cs typeface="Rockwell"/>
                <a:hlinkClick r:id="rId4"/>
              </a:rPr>
              <a:t>Roachbot, Garnet Hertz (2005)</a:t>
            </a:r>
            <a:endParaRPr lang="en-US" dirty="0" smtClean="0">
              <a:latin typeface="Rockwell"/>
              <a:cs typeface="Rockwell"/>
            </a:endParaRPr>
          </a:p>
        </p:txBody>
      </p:sp>
      <p:pic>
        <p:nvPicPr>
          <p:cNvPr id="145410" name="Picture 8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81188" y="914400"/>
            <a:ext cx="5380037" cy="4033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64373065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43434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sz="1800" dirty="0" smtClean="0">
                <a:solidFill>
                  <a:schemeClr val="tx1"/>
                </a:solidFill>
                <a:latin typeface="Rockwell"/>
                <a:cs typeface="Rockwell"/>
                <a:hlinkClick r:id="rId4"/>
              </a:rPr>
              <a:t>Eddo Stern and Mark Allen, Tekken Torture (2001)</a:t>
            </a:r>
            <a:endParaRPr lang="en-US" dirty="0" smtClean="0">
              <a:solidFill>
                <a:schemeClr val="tx1"/>
              </a:solidFill>
              <a:latin typeface="Rockwell"/>
              <a:cs typeface="Rockwell"/>
            </a:endParaRPr>
          </a:p>
        </p:txBody>
      </p:sp>
      <p:pic>
        <p:nvPicPr>
          <p:cNvPr id="147458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2138" y="1828800"/>
            <a:ext cx="2878137" cy="2074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9823280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505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70068" y="5925671"/>
            <a:ext cx="7620000" cy="838200"/>
          </a:xfrm>
        </p:spPr>
        <p:txBody>
          <a:bodyPr/>
          <a:lstStyle/>
          <a:p>
            <a:pPr eaLnBrk="1" hangingPunct="1"/>
            <a:r>
              <a:rPr lang="en-US" altLang="en-US" sz="2000" dirty="0">
                <a:solidFill>
                  <a:srgbClr val="FFFFFF"/>
                </a:solidFill>
                <a:latin typeface="Rockwell" charset="0"/>
                <a:hlinkClick r:id="rId3"/>
              </a:rPr>
              <a:t>Face Visualizer</a:t>
            </a:r>
            <a:r>
              <a:rPr lang="en-US" altLang="en-US" sz="2000" dirty="0">
                <a:solidFill>
                  <a:srgbClr val="FFFFFF"/>
                </a:solidFill>
                <a:latin typeface="Rockwell" charset="0"/>
              </a:rPr>
              <a:t>, Daito </a:t>
            </a:r>
            <a:r>
              <a:rPr lang="en-US" altLang="en-US" sz="2000" dirty="0" err="1">
                <a:solidFill>
                  <a:srgbClr val="FFFFFF"/>
                </a:solidFill>
                <a:latin typeface="Rockwell" charset="0"/>
              </a:rPr>
              <a:t>Manabe</a:t>
            </a:r>
            <a:r>
              <a:rPr lang="en-US" altLang="en-US" sz="2000" dirty="0">
                <a:solidFill>
                  <a:srgbClr val="FFFFFF"/>
                </a:solidFill>
                <a:latin typeface="Rockwell" charset="0"/>
              </a:rPr>
              <a:t>,  2008 </a:t>
            </a:r>
          </a:p>
        </p:txBody>
      </p:sp>
      <p:pic>
        <p:nvPicPr>
          <p:cNvPr id="149506" name="Picture 6" descr="daito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1106488"/>
            <a:ext cx="4876800" cy="3998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73582054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0" y="6022975"/>
            <a:ext cx="5733826" cy="838200"/>
          </a:xfrm>
        </p:spPr>
        <p:txBody>
          <a:bodyPr/>
          <a:lstStyle/>
          <a:p>
            <a:pPr eaLnBrk="1" hangingPunct="1">
              <a:defRPr/>
            </a:pPr>
            <a:r>
              <a:rPr lang="en-US" sz="1800" dirty="0" smtClean="0">
                <a:latin typeface="Rockwell" charset="0"/>
                <a:ea typeface="Rockwell" charset="0"/>
                <a:cs typeface="Rockwell" charset="0"/>
              </a:rPr>
              <a:t>The Reincarnation of Saint </a:t>
            </a:r>
            <a:r>
              <a:rPr lang="en-US" sz="1800" dirty="0" err="1" smtClean="0">
                <a:latin typeface="Rockwell" charset="0"/>
                <a:ea typeface="Rockwell" charset="0"/>
                <a:cs typeface="Rockwell" charset="0"/>
              </a:rPr>
              <a:t>Orlan</a:t>
            </a:r>
            <a:r>
              <a:rPr lang="en-US" sz="1800" dirty="0" smtClean="0">
                <a:latin typeface="Rockwell" charset="0"/>
                <a:ea typeface="Rockwell" charset="0"/>
                <a:cs typeface="Rockwell" charset="0"/>
              </a:rPr>
              <a:t>, </a:t>
            </a:r>
            <a:r>
              <a:rPr lang="en-US" sz="1800" dirty="0" err="1" smtClean="0">
                <a:latin typeface="Rockwell" charset="0"/>
                <a:ea typeface="Rockwell" charset="0"/>
                <a:cs typeface="Rockwell" charset="0"/>
              </a:rPr>
              <a:t>Orlan</a:t>
            </a:r>
            <a:r>
              <a:rPr lang="en-US" sz="1800" dirty="0" smtClean="0">
                <a:latin typeface="Rockwell" charset="0"/>
                <a:ea typeface="Rockwell" charset="0"/>
                <a:cs typeface="Rockwell" charset="0"/>
              </a:rPr>
              <a:t> (1990-1993)</a:t>
            </a:r>
          </a:p>
        </p:txBody>
      </p:sp>
      <p:pic>
        <p:nvPicPr>
          <p:cNvPr id="153602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200400"/>
            <a:ext cx="4116388" cy="2674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03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228600"/>
            <a:ext cx="4360863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04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228600"/>
            <a:ext cx="4140200" cy="2709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05" name="Picture 13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0" y="3067050"/>
            <a:ext cx="2460625" cy="3638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90090802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5619091"/>
            <a:ext cx="7772400" cy="555625"/>
          </a:xfrm>
        </p:spPr>
        <p:txBody>
          <a:bodyPr/>
          <a:lstStyle/>
          <a:p>
            <a:r>
              <a:rPr lang="en-US" altLang="en-US" sz="2000" dirty="0">
                <a:latin typeface="Rockwell" charset="0"/>
                <a:hlinkClick r:id="rId4"/>
              </a:rPr>
              <a:t>Crocheted Membrane </a:t>
            </a:r>
            <a:r>
              <a:rPr lang="en-US" altLang="en-US" sz="2000" dirty="0" smtClean="0">
                <a:latin typeface="Rockwell" charset="0"/>
              </a:rPr>
              <a:t/>
            </a:r>
            <a:br>
              <a:rPr lang="en-US" altLang="en-US" sz="2000" dirty="0" smtClean="0">
                <a:latin typeface="Rockwell" charset="0"/>
              </a:rPr>
            </a:br>
            <a:r>
              <a:rPr lang="en-US" sz="2000" dirty="0">
                <a:latin typeface="Rockwell" charset="0"/>
                <a:ea typeface="Rockwell" charset="0"/>
                <a:cs typeface="Rockwell" charset="0"/>
                <a:hlinkClick r:id="rId5"/>
              </a:rPr>
              <a:t>Invisible Body (Movie)</a:t>
            </a:r>
            <a:r>
              <a:rPr lang="en-US" sz="2000" dirty="0">
                <a:latin typeface="Rockwell" charset="0"/>
                <a:ea typeface="Rockwell" charset="0"/>
                <a:cs typeface="Rockwell" charset="0"/>
              </a:rPr>
              <a:t/>
            </a:r>
            <a:br>
              <a:rPr lang="en-US" sz="2000" dirty="0">
                <a:latin typeface="Rockwell" charset="0"/>
                <a:ea typeface="Rockwell" charset="0"/>
                <a:cs typeface="Rockwell" charset="0"/>
              </a:rPr>
            </a:br>
            <a:r>
              <a:rPr lang="en-US" altLang="en-US" sz="2000" dirty="0" smtClean="0">
                <a:latin typeface="Rockwell" charset="0"/>
              </a:rPr>
              <a:t/>
            </a:r>
            <a:br>
              <a:rPr lang="en-US" altLang="en-US" sz="2000" dirty="0" smtClean="0">
                <a:latin typeface="Rockwell" charset="0"/>
              </a:rPr>
            </a:br>
            <a:r>
              <a:rPr lang="en-US" altLang="en-US" sz="2000" dirty="0" smtClean="0">
                <a:latin typeface="Rockwell" charset="0"/>
              </a:rPr>
              <a:t>2009, </a:t>
            </a:r>
            <a:r>
              <a:rPr lang="en-US" altLang="en-US" sz="2000" dirty="0">
                <a:latin typeface="Rockwell" charset="0"/>
              </a:rPr>
              <a:t>Sonja </a:t>
            </a:r>
            <a:r>
              <a:rPr lang="en-US" altLang="en-US" sz="2000" dirty="0" err="1">
                <a:latin typeface="Rockwell" charset="0"/>
              </a:rPr>
              <a:t>Bäumel</a:t>
            </a:r>
            <a:endParaRPr lang="en-US" altLang="en-US" sz="2000" dirty="0">
              <a:latin typeface="Rockwell" charset="0"/>
            </a:endParaRPr>
          </a:p>
        </p:txBody>
      </p:sp>
      <p:pic>
        <p:nvPicPr>
          <p:cNvPr id="155650" name="Picture 2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752600"/>
            <a:ext cx="4572000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5651" name="Picture 3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752600"/>
            <a:ext cx="4572000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29958712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 sz="1800">
              <a:latin typeface="Rockwell"/>
              <a:cs typeface="Rockwell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596900"/>
            <a:ext cx="9144000" cy="5644444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0" y="6241344"/>
            <a:ext cx="908028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 smtClean="0">
                <a:solidFill>
                  <a:srgbClr val="FFFFFF"/>
                </a:solidFill>
                <a:latin typeface="Rockwell"/>
                <a:cs typeface="Rockwell"/>
                <a:hlinkClick r:id="rId5"/>
              </a:rPr>
              <a:t>Sacrificium </a:t>
            </a:r>
            <a:r>
              <a:rPr lang="en-US" sz="2000" dirty="0" smtClean="0">
                <a:solidFill>
                  <a:srgbClr val="FFFFFF"/>
                </a:solidFill>
                <a:latin typeface="Rockwell"/>
                <a:cs typeface="Rockwell"/>
              </a:rPr>
              <a:t>(2016), Joanna </a:t>
            </a:r>
            <a:r>
              <a:rPr lang="en-US" sz="2000" dirty="0" err="1" smtClean="0">
                <a:solidFill>
                  <a:srgbClr val="FFFFFF"/>
                </a:solidFill>
                <a:latin typeface="Rockwell"/>
                <a:cs typeface="Rockwell"/>
              </a:rPr>
              <a:t>Dauner</a:t>
            </a:r>
            <a:endParaRPr lang="en-US" sz="2000" dirty="0">
              <a:solidFill>
                <a:srgbClr val="FFFFFF"/>
              </a:solidFill>
              <a:latin typeface="Rockwell"/>
              <a:cs typeface="Rockwell"/>
            </a:endParaRPr>
          </a:p>
        </p:txBody>
      </p:sp>
    </p:spTree>
    <p:extLst>
      <p:ext uri="{BB962C8B-B14F-4D97-AF65-F5344CB8AC3E}">
        <p14:creationId xmlns:p14="http://schemas.microsoft.com/office/powerpoint/2010/main" val="758279287"/>
      </p:ext>
    </p:extLst>
  </p:cSld>
  <p:clrMapOvr>
    <a:overrideClrMapping bg1="dk2" tx1="lt1" bg2="dk1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Blank Presentation">
  <a:themeElements>
    <a:clrScheme name="Blank Presentation 9">
      <a:dk1>
        <a:srgbClr val="336699"/>
      </a:dk1>
      <a:lt1>
        <a:srgbClr val="FFFFFF"/>
      </a:lt1>
      <a:dk2>
        <a:srgbClr val="000000"/>
      </a:dk2>
      <a:lt2>
        <a:srgbClr val="E3EBF1"/>
      </a:lt2>
      <a:accent1>
        <a:srgbClr val="003399"/>
      </a:accent1>
      <a:accent2>
        <a:srgbClr val="468A4B"/>
      </a:accent2>
      <a:accent3>
        <a:srgbClr val="AAAAAA"/>
      </a:accent3>
      <a:accent4>
        <a:srgbClr val="DADADA"/>
      </a:accent4>
      <a:accent5>
        <a:srgbClr val="AAADCA"/>
      </a:accent5>
      <a:accent6>
        <a:srgbClr val="3F7D43"/>
      </a:accent6>
      <a:hlink>
        <a:srgbClr val="66CCFF"/>
      </a:hlink>
      <a:folHlink>
        <a:srgbClr val="F0E5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 New Roman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 New Roman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6_Blank Presentation">
  <a:themeElements>
    <a:clrScheme name="Blank Presentation 9">
      <a:dk1>
        <a:srgbClr val="336699"/>
      </a:dk1>
      <a:lt1>
        <a:srgbClr val="FFFFFF"/>
      </a:lt1>
      <a:dk2>
        <a:srgbClr val="000000"/>
      </a:dk2>
      <a:lt2>
        <a:srgbClr val="E3EBF1"/>
      </a:lt2>
      <a:accent1>
        <a:srgbClr val="003399"/>
      </a:accent1>
      <a:accent2>
        <a:srgbClr val="468A4B"/>
      </a:accent2>
      <a:accent3>
        <a:srgbClr val="AAAAAA"/>
      </a:accent3>
      <a:accent4>
        <a:srgbClr val="DADADA"/>
      </a:accent4>
      <a:accent5>
        <a:srgbClr val="AAADCA"/>
      </a:accent5>
      <a:accent6>
        <a:srgbClr val="3F7D43"/>
      </a:accent6>
      <a:hlink>
        <a:srgbClr val="66CCFF"/>
      </a:hlink>
      <a:folHlink>
        <a:srgbClr val="F0E5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9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4.xml><?xml version="1.0" encoding="utf-8"?>
<a:theme xmlns:a="http://schemas.openxmlformats.org/drawingml/2006/main" name="2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5.xml><?xml version="1.0" encoding="utf-8"?>
<a:theme xmlns:a="http://schemas.openxmlformats.org/drawingml/2006/main" name="4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"/>
        <a:cs typeface=""/>
      </a:majorFont>
      <a:minorFont>
        <a:latin typeface="Time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6.xml><?xml version="1.0" encoding="utf-8"?>
<a:theme xmlns:a="http://schemas.openxmlformats.org/drawingml/2006/main" name="5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7.xml><?xml version="1.0" encoding="utf-8"?>
<a:theme xmlns:a="http://schemas.openxmlformats.org/drawingml/2006/main" name="7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8.xml><?xml version="1.0" encoding="utf-8"?>
<a:theme xmlns:a="http://schemas.openxmlformats.org/drawingml/2006/main" name="11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9.xml><?xml version="1.0" encoding="utf-8"?>
<a:theme xmlns:a="http://schemas.openxmlformats.org/drawingml/2006/main" name="12_Blank Presentation">
  <a:themeElements>
    <a:clrScheme name="Blank Presentation 9">
      <a:dk1>
        <a:srgbClr val="336699"/>
      </a:dk1>
      <a:lt1>
        <a:srgbClr val="FFFFFF"/>
      </a:lt1>
      <a:dk2>
        <a:srgbClr val="000000"/>
      </a:dk2>
      <a:lt2>
        <a:srgbClr val="E3EBF1"/>
      </a:lt2>
      <a:accent1>
        <a:srgbClr val="003399"/>
      </a:accent1>
      <a:accent2>
        <a:srgbClr val="468A4B"/>
      </a:accent2>
      <a:accent3>
        <a:srgbClr val="AAAAAA"/>
      </a:accent3>
      <a:accent4>
        <a:srgbClr val="DADADA"/>
      </a:accent4>
      <a:accent5>
        <a:srgbClr val="AAADCA"/>
      </a:accent5>
      <a:accent6>
        <a:srgbClr val="3F7D43"/>
      </a:accent6>
      <a:hlink>
        <a:srgbClr val="66CCFF"/>
      </a:hlink>
      <a:folHlink>
        <a:srgbClr val="F0E5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0.xml><?xml version="1.0" encoding="utf-8"?>
<a:theme xmlns:a="http://schemas.openxmlformats.org/drawingml/2006/main" name="1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 xmlns="">
              <a:solidFill>
                <a:schemeClr val="accent1"/>
              </a:solidFill>
            </a14:hiddenFill>
          </a:ext>
          <a:ext uri="{91240B29-F687-4f45-9708-019B960494DF}">
            <a14:hiddenLine xmlns:a14="http://schemas.microsoft.com/office/drawing/2010/main" xmlns=""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14:hiddenLine>
          </a:ext>
          <a:ext uri="{AF507438-7753-43e0-B8FC-AC1667EBCBE1}">
            <a14:hiddenEffects xmlns:a14="http://schemas.microsoft.com/office/drawing/2010/main" xmlns="">
              <a:effectLst>
                <a:outerShdw blurRad="63500"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none" lIns="91440" tIns="45720" rIns="91440" bIns="45720" numCol="1" anchor="ctr" anchorCtr="0" compatLnSpc="1">
        <a:prstTxWarp prst="textNoShape">
          <a:avLst/>
        </a:prstTxWarp>
        <a:spAutoFit/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 New Roman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 xmlns="">
              <a:solidFill>
                <a:schemeClr val="accent1"/>
              </a:solidFill>
            </a14:hiddenFill>
          </a:ext>
          <a:ext uri="{91240B29-F687-4f45-9708-019B960494DF}">
            <a14:hiddenLine xmlns:a14="http://schemas.microsoft.com/office/drawing/2010/main" xmlns=""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14:hiddenLine>
          </a:ext>
          <a:ext uri="{AF507438-7753-43e0-B8FC-AC1667EBCBE1}">
            <a14:hiddenEffects xmlns:a14="http://schemas.microsoft.com/office/drawing/2010/main" xmlns="">
              <a:effectLst>
                <a:outerShdw blurRad="63500"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none" lIns="91440" tIns="45720" rIns="91440" bIns="45720" numCol="1" anchor="ctr" anchorCtr="0" compatLnSpc="1">
        <a:prstTxWarp prst="textNoShape">
          <a:avLst/>
        </a:prstTxWarp>
        <a:spAutoFit/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 New Roman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1.xml><?xml version="1.0" encoding="utf-8"?>
<a:theme xmlns:a="http://schemas.openxmlformats.org/drawingml/2006/main" name="14_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Times"/>
        <a:ea typeface="ＭＳ Ｐゴシック"/>
        <a:cs typeface=""/>
      </a:majorFont>
      <a:minorFont>
        <a:latin typeface="Time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Override1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2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3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4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5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6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7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8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9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10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ppt/theme/themeOverride11.xml><?xml version="1.0" encoding="utf-8"?>
<a:themeOverride xmlns:a="http://schemas.openxmlformats.org/drawingml/2006/main">
  <a:clrScheme name="Blank Presentation 9">
    <a:dk1>
      <a:srgbClr val="336699"/>
    </a:dk1>
    <a:lt1>
      <a:srgbClr val="FFFFFF"/>
    </a:lt1>
    <a:dk2>
      <a:srgbClr val="000000"/>
    </a:dk2>
    <a:lt2>
      <a:srgbClr val="E3EBF1"/>
    </a:lt2>
    <a:accent1>
      <a:srgbClr val="003399"/>
    </a:accent1>
    <a:accent2>
      <a:srgbClr val="468A4B"/>
    </a:accent2>
    <a:accent3>
      <a:srgbClr val="AAAAAA"/>
    </a:accent3>
    <a:accent4>
      <a:srgbClr val="DADADA"/>
    </a:accent4>
    <a:accent5>
      <a:srgbClr val="AAADCA"/>
    </a:accent5>
    <a:accent6>
      <a:srgbClr val="3F7D43"/>
    </a:accent6>
    <a:hlink>
      <a:srgbClr val="66CCFF"/>
    </a:hlink>
    <a:folHlink>
      <a:srgbClr val="F0E50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otalTime>5239</TotalTime>
  <Words>333</Words>
  <Application>Microsoft Macintosh PowerPoint</Application>
  <PresentationFormat>On-screen Show (4:3)</PresentationFormat>
  <Paragraphs>77</Paragraphs>
  <Slides>29</Slides>
  <Notes>27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11</vt:i4>
      </vt:variant>
      <vt:variant>
        <vt:lpstr>Slide Titles</vt:lpstr>
      </vt:variant>
      <vt:variant>
        <vt:i4>29</vt:i4>
      </vt:variant>
    </vt:vector>
  </HeadingPairs>
  <TitlesOfParts>
    <vt:vector size="49" baseType="lpstr">
      <vt:lpstr>Andale Mono</vt:lpstr>
      <vt:lpstr>Apple Chancery</vt:lpstr>
      <vt:lpstr>Calibri</vt:lpstr>
      <vt:lpstr>Helvetica</vt:lpstr>
      <vt:lpstr>MS Gothic</vt:lpstr>
      <vt:lpstr>ＭＳ Ｐゴシック</vt:lpstr>
      <vt:lpstr>Rockwell</vt:lpstr>
      <vt:lpstr>Times</vt:lpstr>
      <vt:lpstr>Trebuchet MS</vt:lpstr>
      <vt:lpstr>Blank Presentation</vt:lpstr>
      <vt:lpstr>6_Blank Presentation</vt:lpstr>
      <vt:lpstr>9_Blank Presentation</vt:lpstr>
      <vt:lpstr>2_Blank Presentation</vt:lpstr>
      <vt:lpstr>4_Blank Presentation</vt:lpstr>
      <vt:lpstr>5_Blank Presentation</vt:lpstr>
      <vt:lpstr>7_Blank Presentation</vt:lpstr>
      <vt:lpstr>11_Blank Presentation</vt:lpstr>
      <vt:lpstr>12_Blank Presentation</vt:lpstr>
      <vt:lpstr>1_Blank Presentation</vt:lpstr>
      <vt:lpstr>14_Blank Presentation</vt:lpstr>
      <vt:lpstr>Final Exam</vt:lpstr>
      <vt:lpstr>Interdisciplinary Imagination Project   Due March 11/12 Presentations on the 12th in the lecture.  Go to a lecture now if you have not done so!</vt:lpstr>
      <vt:lpstr>What We Can Learn From Hackerspaces</vt:lpstr>
      <vt:lpstr>PowerPoint Presentation</vt:lpstr>
      <vt:lpstr>PowerPoint Presentation</vt:lpstr>
      <vt:lpstr>PowerPoint Presentation</vt:lpstr>
      <vt:lpstr>PowerPoint Presentation</vt:lpstr>
      <vt:lpstr>Antennas (2014/2015), Claire Williams </vt:lpstr>
      <vt:lpstr>Antennas (2014/2015), Claire Williams </vt:lpstr>
      <vt:lpstr>Antennas (2014/2015), Claire Williams </vt:lpstr>
      <vt:lpstr>Antennas (2014/2015), Claire Williams </vt:lpstr>
      <vt:lpstr>Antennas (2014/2015), Claire Williams </vt:lpstr>
      <vt:lpstr>Antennas (2014/2015), Claire Williams </vt:lpstr>
      <vt:lpstr>Antennas (2014/2015), Claire Williams </vt:lpstr>
      <vt:lpstr>Antennas (2014/2015), Claire Williams </vt:lpstr>
      <vt:lpstr>Human/Animal-like Robots and Machines    (Anthropomorphic/Zoomorphic) </vt:lpstr>
      <vt:lpstr>K-456, Nam June Paik (1965) </vt:lpstr>
      <vt:lpstr>K-456 in a staged car accident outside the Whitney Museum of Art in 1982</vt:lpstr>
      <vt:lpstr>Dunne &amp; Raby TECHNOLOGICAL DREAMS SERIES: NO.1, ROBOTS (2007)</vt:lpstr>
      <vt:lpstr>Cloaca, (2000-2010 )   Wim Delvoye </vt:lpstr>
      <vt:lpstr>Cyborg</vt:lpstr>
      <vt:lpstr>Exoskeleton, Stelarc (1998) </vt:lpstr>
      <vt:lpstr>Extended Arm, Stelarc (2001) </vt:lpstr>
      <vt:lpstr>Roachbot, Garnet Hertz (2005)</vt:lpstr>
      <vt:lpstr>Eddo Stern and Mark Allen, Tekken Torture (2001)</vt:lpstr>
      <vt:lpstr>Face Visualizer, Daito Manabe,  2008 </vt:lpstr>
      <vt:lpstr>The Reincarnation of Saint Orlan, Orlan (1990-1993)</vt:lpstr>
      <vt:lpstr>Crocheted Membrane  Invisible Body (Movie)  2009, Sonja Bäumel</vt:lpstr>
      <vt:lpstr>PowerPoint Presentation</vt:lpstr>
    </vt:vector>
  </TitlesOfParts>
  <Company>UCSB</Company>
  <LinksUpToDate>false</LinksUpToDate>
  <SharedDoc>false</SharedDoc>
  <HyperlinksChanged>false</HyperlinksChanged>
  <AppVersion>15.0038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Lisa Jevbratt</dc:creator>
  <cp:lastModifiedBy>Lisa Jevbratt</cp:lastModifiedBy>
  <cp:revision>109</cp:revision>
  <dcterms:created xsi:type="dcterms:W3CDTF">2017-02-15T23:13:35Z</dcterms:created>
  <dcterms:modified xsi:type="dcterms:W3CDTF">2020-02-28T00:46:47Z</dcterms:modified>
</cp:coreProperties>
</file>